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OpenAI Sans" panose="020B0004030202060203" pitchFamily="34" charset="77"/>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p:restoredTop sz="94658"/>
  </p:normalViewPr>
  <p:slideViewPr>
    <p:cSldViewPr snapToGrid="0">
      <p:cViewPr varScale="1">
        <p:scale>
          <a:sx n="91" d="100"/>
          <a:sy n="91" d="100"/>
        </p:scale>
        <p:origin x="192" y="8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 Koch" userId="b4061eb0-bcd2-4c0c-9e97-8bbb09779726" providerId="ADAL" clId="{B9479A23-B84E-5C9A-A582-798103A40391}"/>
    <pc:docChg chg="undo custSel modSld">
      <pc:chgData name="Rob Koch" userId="b4061eb0-bcd2-4c0c-9e97-8bbb09779726" providerId="ADAL" clId="{B9479A23-B84E-5C9A-A582-798103A40391}" dt="2026-09-25T21:36:18.255" v="241" actId="1076"/>
      <pc:docMkLst>
        <pc:docMk/>
      </pc:docMkLst>
      <pc:sldChg chg="modSp mod">
        <pc:chgData name="Rob Koch" userId="b4061eb0-bcd2-4c0c-9e97-8bbb09779726" providerId="ADAL" clId="{B9479A23-B84E-5C9A-A582-798103A40391}" dt="2026-09-25T21:35:57.756" v="239" actId="14100"/>
        <pc:sldMkLst>
          <pc:docMk/>
          <pc:sldMk cId="3507737165" sldId="257"/>
        </pc:sldMkLst>
        <pc:spChg chg="mod">
          <ac:chgData name="Rob Koch" userId="b4061eb0-bcd2-4c0c-9e97-8bbb09779726" providerId="ADAL" clId="{B9479A23-B84E-5C9A-A582-798103A40391}" dt="2026-09-25T21:35:57.756" v="239" actId="14100"/>
          <ac:spMkLst>
            <pc:docMk/>
            <pc:sldMk cId="3507737165" sldId="257"/>
            <ac:spMk id="8" creationId="{4AE41470-6E36-D08D-AC35-CBDFACEF3DBC}"/>
          </ac:spMkLst>
        </pc:spChg>
      </pc:sldChg>
      <pc:sldChg chg="modSp mod">
        <pc:chgData name="Rob Koch" userId="b4061eb0-bcd2-4c0c-9e97-8bbb09779726" providerId="ADAL" clId="{B9479A23-B84E-5C9A-A582-798103A40391}" dt="2026-09-25T21:36:18.255" v="241" actId="1076"/>
        <pc:sldMkLst>
          <pc:docMk/>
          <pc:sldMk cId="3331879134" sldId="258"/>
        </pc:sldMkLst>
        <pc:spChg chg="mod">
          <ac:chgData name="Rob Koch" userId="b4061eb0-bcd2-4c0c-9e97-8bbb09779726" providerId="ADAL" clId="{B9479A23-B84E-5C9A-A582-798103A40391}" dt="2026-09-25T21:35:03.414" v="203" actId="1035"/>
          <ac:spMkLst>
            <pc:docMk/>
            <pc:sldMk cId="3331879134" sldId="258"/>
            <ac:spMk id="2" creationId="{F1357382-F889-8A40-7C64-C4E276E66544}"/>
          </ac:spMkLst>
        </pc:spChg>
        <pc:spChg chg="mod">
          <ac:chgData name="Rob Koch" userId="b4061eb0-bcd2-4c0c-9e97-8bbb09779726" providerId="ADAL" clId="{B9479A23-B84E-5C9A-A582-798103A40391}" dt="2026-09-25T21:35:03.414" v="203" actId="1035"/>
          <ac:spMkLst>
            <pc:docMk/>
            <pc:sldMk cId="3331879134" sldId="258"/>
            <ac:spMk id="3" creationId="{DECE1942-1885-9577-DF5F-685A8B1C7180}"/>
          </ac:spMkLst>
        </pc:spChg>
        <pc:spChg chg="mod">
          <ac:chgData name="Rob Koch" userId="b4061eb0-bcd2-4c0c-9e97-8bbb09779726" providerId="ADAL" clId="{B9479A23-B84E-5C9A-A582-798103A40391}" dt="2026-09-25T21:34:56.761" v="194" actId="403"/>
          <ac:spMkLst>
            <pc:docMk/>
            <pc:sldMk cId="3331879134" sldId="258"/>
            <ac:spMk id="4" creationId="{8C44867F-CEA9-06EF-47ED-8F63A6DAE692}"/>
          </ac:spMkLst>
        </pc:spChg>
        <pc:spChg chg="mod">
          <ac:chgData name="Rob Koch" userId="b4061eb0-bcd2-4c0c-9e97-8bbb09779726" providerId="ADAL" clId="{B9479A23-B84E-5C9A-A582-798103A40391}" dt="2026-09-25T21:36:18.255" v="241" actId="1076"/>
          <ac:spMkLst>
            <pc:docMk/>
            <pc:sldMk cId="3331879134" sldId="258"/>
            <ac:spMk id="12" creationId="{70BD0609-EAC0-DFEC-8761-6C5A72DB268A}"/>
          </ac:spMkLst>
        </pc:spChg>
        <pc:spChg chg="mod">
          <ac:chgData name="Rob Koch" userId="b4061eb0-bcd2-4c0c-9e97-8bbb09779726" providerId="ADAL" clId="{B9479A23-B84E-5C9A-A582-798103A40391}" dt="2026-09-25T21:34:56.761" v="194" actId="403"/>
          <ac:spMkLst>
            <pc:docMk/>
            <pc:sldMk cId="3331879134" sldId="258"/>
            <ac:spMk id="16" creationId="{01B260BF-9264-3C70-DF2D-2E6EA83AC133}"/>
          </ac:spMkLst>
        </pc:spChg>
        <pc:spChg chg="mod">
          <ac:chgData name="Rob Koch" userId="b4061eb0-bcd2-4c0c-9e97-8bbb09779726" providerId="ADAL" clId="{B9479A23-B84E-5C9A-A582-798103A40391}" dt="2026-09-25T21:34:56.761" v="194" actId="403"/>
          <ac:spMkLst>
            <pc:docMk/>
            <pc:sldMk cId="3331879134" sldId="258"/>
            <ac:spMk id="17" creationId="{A6CF1E9A-BF4C-E7B2-D556-8AB5FB2B65F0}"/>
          </ac:spMkLst>
        </pc:spChg>
        <pc:spChg chg="mod">
          <ac:chgData name="Rob Koch" userId="b4061eb0-bcd2-4c0c-9e97-8bbb09779726" providerId="ADAL" clId="{B9479A23-B84E-5C9A-A582-798103A40391}" dt="2026-09-25T21:35:13.009" v="214" actId="1036"/>
          <ac:spMkLst>
            <pc:docMk/>
            <pc:sldMk cId="3331879134" sldId="258"/>
            <ac:spMk id="18" creationId="{FE696631-18B5-8115-E5AD-ACCFD6221418}"/>
          </ac:spMkLst>
        </pc:spChg>
        <pc:spChg chg="mod">
          <ac:chgData name="Rob Koch" userId="b4061eb0-bcd2-4c0c-9e97-8bbb09779726" providerId="ADAL" clId="{B9479A23-B84E-5C9A-A582-798103A40391}" dt="2026-09-25T21:35:13.009" v="214" actId="1036"/>
          <ac:spMkLst>
            <pc:docMk/>
            <pc:sldMk cId="3331879134" sldId="258"/>
            <ac:spMk id="19" creationId="{6ECBDA1E-6C7D-6B0F-A430-DF8A0965C58D}"/>
          </ac:spMkLst>
        </pc:spChg>
        <pc:spChg chg="mod">
          <ac:chgData name="Rob Koch" userId="b4061eb0-bcd2-4c0c-9e97-8bbb09779726" providerId="ADAL" clId="{B9479A23-B84E-5C9A-A582-798103A40391}" dt="2026-09-25T21:35:18.019" v="222" actId="1036"/>
          <ac:spMkLst>
            <pc:docMk/>
            <pc:sldMk cId="3331879134" sldId="258"/>
            <ac:spMk id="20" creationId="{9FC4B09F-4593-687E-52A3-7E683F7FE9E4}"/>
          </ac:spMkLst>
        </pc:spChg>
        <pc:spChg chg="mod">
          <ac:chgData name="Rob Koch" userId="b4061eb0-bcd2-4c0c-9e97-8bbb09779726" providerId="ADAL" clId="{B9479A23-B84E-5C9A-A582-798103A40391}" dt="2026-09-25T21:35:18.019" v="222" actId="1036"/>
          <ac:spMkLst>
            <pc:docMk/>
            <pc:sldMk cId="3331879134" sldId="258"/>
            <ac:spMk id="21" creationId="{006032E6-DDFC-FA22-4D08-3BFFC755BB8D}"/>
          </ac:spMkLst>
        </pc:spChg>
        <pc:spChg chg="mod">
          <ac:chgData name="Rob Koch" userId="b4061eb0-bcd2-4c0c-9e97-8bbb09779726" providerId="ADAL" clId="{B9479A23-B84E-5C9A-A582-798103A40391}" dt="2026-09-25T21:35:23.538" v="232" actId="1036"/>
          <ac:spMkLst>
            <pc:docMk/>
            <pc:sldMk cId="3331879134" sldId="258"/>
            <ac:spMk id="23" creationId="{EDAB1F81-E12B-29DC-E09F-27F129E42AE8}"/>
          </ac:spMkLst>
        </pc:spChg>
        <pc:spChg chg="mod">
          <ac:chgData name="Rob Koch" userId="b4061eb0-bcd2-4c0c-9e97-8bbb09779726" providerId="ADAL" clId="{B9479A23-B84E-5C9A-A582-798103A40391}" dt="2026-09-25T21:35:23.538" v="232" actId="1036"/>
          <ac:spMkLst>
            <pc:docMk/>
            <pc:sldMk cId="3331879134" sldId="258"/>
            <ac:spMk id="24" creationId="{A052337A-4696-49F7-A089-E21DA71AD3B2}"/>
          </ac:spMkLst>
        </pc:spChg>
        <pc:spChg chg="mod">
          <ac:chgData name="Rob Koch" userId="b4061eb0-bcd2-4c0c-9e97-8bbb09779726" providerId="ADAL" clId="{B9479A23-B84E-5C9A-A582-798103A40391}" dt="2026-09-25T21:36:14.461" v="240" actId="403"/>
          <ac:spMkLst>
            <pc:docMk/>
            <pc:sldMk cId="3331879134" sldId="258"/>
            <ac:spMk id="534" creationId="{92B9D060-8F6B-685E-C699-7CF3FDA228BA}"/>
          </ac:spMkLst>
        </pc:spChg>
      </pc:sldChg>
      <pc:sldChg chg="modSp mod">
        <pc:chgData name="Rob Koch" userId="b4061eb0-bcd2-4c0c-9e97-8bbb09779726" providerId="ADAL" clId="{B9479A23-B84E-5C9A-A582-798103A40391}" dt="2026-09-25T21:35:33.447" v="236" actId="27636"/>
        <pc:sldMkLst>
          <pc:docMk/>
          <pc:sldMk cId="1393456992" sldId="259"/>
        </pc:sldMkLst>
        <pc:spChg chg="mod">
          <ac:chgData name="Rob Koch" userId="b4061eb0-bcd2-4c0c-9e97-8bbb09779726" providerId="ADAL" clId="{B9479A23-B84E-5C9A-A582-798103A40391}" dt="2026-09-25T21:35:33.447" v="236" actId="27636"/>
          <ac:spMkLst>
            <pc:docMk/>
            <pc:sldMk cId="1393456992" sldId="259"/>
            <ac:spMk id="2" creationId="{49D4B6C8-289F-F081-BCAE-309463E70BA1}"/>
          </ac:spMkLst>
        </pc:spChg>
        <pc:spChg chg="mod">
          <ac:chgData name="Rob Koch" userId="b4061eb0-bcd2-4c0c-9e97-8bbb09779726" providerId="ADAL" clId="{B9479A23-B84E-5C9A-A582-798103A40391}" dt="2026-09-25T21:35:33.426" v="235" actId="403"/>
          <ac:spMkLst>
            <pc:docMk/>
            <pc:sldMk cId="1393456992" sldId="259"/>
            <ac:spMk id="3" creationId="{E4A749CC-0D72-2ABA-CEDC-7DFC7D138B4B}"/>
          </ac:spMkLst>
        </pc:spChg>
        <pc:spChg chg="mod">
          <ac:chgData name="Rob Koch" userId="b4061eb0-bcd2-4c0c-9e97-8bbb09779726" providerId="ADAL" clId="{B9479A23-B84E-5C9A-A582-798103A40391}" dt="2026-09-25T21:35:33.426" v="235" actId="403"/>
          <ac:spMkLst>
            <pc:docMk/>
            <pc:sldMk cId="1393456992" sldId="259"/>
            <ac:spMk id="4" creationId="{ADE525C3-6A65-3281-3715-AE2CF21E370C}"/>
          </ac:spMkLst>
        </pc:spChg>
        <pc:spChg chg="mod">
          <ac:chgData name="Rob Koch" userId="b4061eb0-bcd2-4c0c-9e97-8bbb09779726" providerId="ADAL" clId="{B9479A23-B84E-5C9A-A582-798103A40391}" dt="2026-09-25T21:35:33.426" v="235" actId="403"/>
          <ac:spMkLst>
            <pc:docMk/>
            <pc:sldMk cId="1393456992" sldId="259"/>
            <ac:spMk id="534" creationId="{94D83715-924E-FD86-6E33-16B595E7DE71}"/>
          </ac:spMkLst>
        </pc:spChg>
      </pc:sldChg>
      <pc:sldChg chg="modSp mod">
        <pc:chgData name="Rob Koch" userId="b4061eb0-bcd2-4c0c-9e97-8bbb09779726" providerId="ADAL" clId="{B9479A23-B84E-5C9A-A582-798103A40391}" dt="2026-09-25T21:35:39.885" v="237" actId="403"/>
        <pc:sldMkLst>
          <pc:docMk/>
          <pc:sldMk cId="1053439695" sldId="260"/>
        </pc:sldMkLst>
        <pc:spChg chg="mod">
          <ac:chgData name="Rob Koch" userId="b4061eb0-bcd2-4c0c-9e97-8bbb09779726" providerId="ADAL" clId="{B9479A23-B84E-5C9A-A582-798103A40391}" dt="2026-09-25T21:35:39.885" v="237" actId="403"/>
          <ac:spMkLst>
            <pc:docMk/>
            <pc:sldMk cId="1053439695" sldId="260"/>
            <ac:spMk id="4" creationId="{FBA02CCA-F21B-9365-60C4-CCFEB9244CCA}"/>
          </ac:spMkLst>
        </pc:spChg>
        <pc:spChg chg="mod">
          <ac:chgData name="Rob Koch" userId="b4061eb0-bcd2-4c0c-9e97-8bbb09779726" providerId="ADAL" clId="{B9479A23-B84E-5C9A-A582-798103A40391}" dt="2026-09-25T21:35:39.885" v="237" actId="403"/>
          <ac:spMkLst>
            <pc:docMk/>
            <pc:sldMk cId="1053439695" sldId="260"/>
            <ac:spMk id="5" creationId="{CF52371F-8816-97E4-7F6A-234DB3FEF95A}"/>
          </ac:spMkLst>
        </pc:spChg>
        <pc:spChg chg="mod">
          <ac:chgData name="Rob Koch" userId="b4061eb0-bcd2-4c0c-9e97-8bbb09779726" providerId="ADAL" clId="{B9479A23-B84E-5C9A-A582-798103A40391}" dt="2026-09-25T21:35:39.885" v="237" actId="403"/>
          <ac:spMkLst>
            <pc:docMk/>
            <pc:sldMk cId="1053439695" sldId="260"/>
            <ac:spMk id="6" creationId="{B35EA25F-F28D-25C7-A5DF-16A7EADF8DBD}"/>
          </ac:spMkLst>
        </pc:spChg>
        <pc:spChg chg="mod">
          <ac:chgData name="Rob Koch" userId="b4061eb0-bcd2-4c0c-9e97-8bbb09779726" providerId="ADAL" clId="{B9479A23-B84E-5C9A-A582-798103A40391}" dt="2026-09-25T21:35:39.885" v="237" actId="403"/>
          <ac:spMkLst>
            <pc:docMk/>
            <pc:sldMk cId="1053439695" sldId="260"/>
            <ac:spMk id="7" creationId="{6E61CDC3-05E3-B689-0BCE-9014DDCB5EE8}"/>
          </ac:spMkLst>
        </pc:spChg>
        <pc:spChg chg="mod">
          <ac:chgData name="Rob Koch" userId="b4061eb0-bcd2-4c0c-9e97-8bbb09779726" providerId="ADAL" clId="{B9479A23-B84E-5C9A-A582-798103A40391}" dt="2026-09-25T21:35:39.885" v="237" actId="403"/>
          <ac:spMkLst>
            <pc:docMk/>
            <pc:sldMk cId="1053439695" sldId="260"/>
            <ac:spMk id="8" creationId="{2E9332F7-1AC8-A3A0-635E-D70D0C3E6A72}"/>
          </ac:spMkLst>
        </pc:spChg>
        <pc:spChg chg="mod">
          <ac:chgData name="Rob Koch" userId="b4061eb0-bcd2-4c0c-9e97-8bbb09779726" providerId="ADAL" clId="{B9479A23-B84E-5C9A-A582-798103A40391}" dt="2026-09-25T21:35:39.885" v="237" actId="403"/>
          <ac:spMkLst>
            <pc:docMk/>
            <pc:sldMk cId="1053439695" sldId="260"/>
            <ac:spMk id="9" creationId="{1F6EAF7D-166C-52A8-35F4-18CE1043DC36}"/>
          </ac:spMkLst>
        </pc:spChg>
        <pc:spChg chg="mod">
          <ac:chgData name="Rob Koch" userId="b4061eb0-bcd2-4c0c-9e97-8bbb09779726" providerId="ADAL" clId="{B9479A23-B84E-5C9A-A582-798103A40391}" dt="2026-09-25T21:35:39.885" v="237" actId="403"/>
          <ac:spMkLst>
            <pc:docMk/>
            <pc:sldMk cId="1053439695" sldId="260"/>
            <ac:spMk id="10" creationId="{56E3A8EC-7B67-B778-5CC6-BC0282925006}"/>
          </ac:spMkLst>
        </pc:spChg>
      </pc:sldChg>
      <pc:sldChg chg="modSp mod">
        <pc:chgData name="Rob Koch" userId="b4061eb0-bcd2-4c0c-9e97-8bbb09779726" providerId="ADAL" clId="{B9479A23-B84E-5C9A-A582-798103A40391}" dt="2026-09-25T21:35:47.625" v="238" actId="403"/>
        <pc:sldMkLst>
          <pc:docMk/>
          <pc:sldMk cId="3667182145" sldId="261"/>
        </pc:sldMkLst>
        <pc:spChg chg="mod">
          <ac:chgData name="Rob Koch" userId="b4061eb0-bcd2-4c0c-9e97-8bbb09779726" providerId="ADAL" clId="{B9479A23-B84E-5C9A-A582-798103A40391}" dt="2026-09-25T21:35:47.625" v="238" actId="403"/>
          <ac:spMkLst>
            <pc:docMk/>
            <pc:sldMk cId="3667182145" sldId="261"/>
            <ac:spMk id="3" creationId="{39EA4C82-C623-0196-4A95-876ADF5DEE92}"/>
          </ac:spMkLst>
        </pc:spChg>
        <pc:spChg chg="mod">
          <ac:chgData name="Rob Koch" userId="b4061eb0-bcd2-4c0c-9e97-8bbb09779726" providerId="ADAL" clId="{B9479A23-B84E-5C9A-A582-798103A40391}" dt="2026-09-25T21:35:47.625" v="238" actId="403"/>
          <ac:spMkLst>
            <pc:docMk/>
            <pc:sldMk cId="3667182145" sldId="261"/>
            <ac:spMk id="7" creationId="{3A923FEE-B8D2-CD3A-ABBD-21770B40AA24}"/>
          </ac:spMkLst>
        </pc:spChg>
        <pc:spChg chg="mod">
          <ac:chgData name="Rob Koch" userId="b4061eb0-bcd2-4c0c-9e97-8bbb09779726" providerId="ADAL" clId="{B9479A23-B84E-5C9A-A582-798103A40391}" dt="2026-09-25T21:35:47.625" v="238" actId="403"/>
          <ac:spMkLst>
            <pc:docMk/>
            <pc:sldMk cId="3667182145" sldId="261"/>
            <ac:spMk id="8" creationId="{2EE8F343-A95F-2AAA-FE9E-A6C31E298DF7}"/>
          </ac:spMkLst>
        </pc:spChg>
      </pc:sldChg>
      <pc:sldChg chg="modSp mod">
        <pc:chgData name="Rob Koch" userId="b4061eb0-bcd2-4c0c-9e97-8bbb09779726" providerId="ADAL" clId="{B9479A23-B84E-5C9A-A582-798103A40391}" dt="2026-09-25T21:31:17.738" v="113" actId="14100"/>
        <pc:sldMkLst>
          <pc:docMk/>
          <pc:sldMk cId="343078930" sldId="268"/>
        </pc:sldMkLst>
        <pc:spChg chg="mod">
          <ac:chgData name="Rob Koch" userId="b4061eb0-bcd2-4c0c-9e97-8bbb09779726" providerId="ADAL" clId="{B9479A23-B84E-5C9A-A582-798103A40391}" dt="2026-09-25T21:31:06.609" v="111" actId="14100"/>
          <ac:spMkLst>
            <pc:docMk/>
            <pc:sldMk cId="343078930" sldId="268"/>
            <ac:spMk id="2" creationId="{618AB53F-D83E-C97D-48FB-E643E6A74AF5}"/>
          </ac:spMkLst>
        </pc:spChg>
        <pc:spChg chg="mod">
          <ac:chgData name="Rob Koch" userId="b4061eb0-bcd2-4c0c-9e97-8bbb09779726" providerId="ADAL" clId="{B9479A23-B84E-5C9A-A582-798103A40391}" dt="2026-09-25T21:30:45.468" v="109" actId="207"/>
          <ac:spMkLst>
            <pc:docMk/>
            <pc:sldMk cId="343078930" sldId="268"/>
            <ac:spMk id="3" creationId="{15B6FC25-43EA-8D50-20ED-40A075FCB304}"/>
          </ac:spMkLst>
        </pc:spChg>
        <pc:spChg chg="mod">
          <ac:chgData name="Rob Koch" userId="b4061eb0-bcd2-4c0c-9e97-8bbb09779726" providerId="ADAL" clId="{B9479A23-B84E-5C9A-A582-798103A40391}" dt="2026-09-25T21:30:45.468" v="109" actId="207"/>
          <ac:spMkLst>
            <pc:docMk/>
            <pc:sldMk cId="343078930" sldId="268"/>
            <ac:spMk id="5" creationId="{DC86E5BF-3A43-49E0-A1B8-916150355914}"/>
          </ac:spMkLst>
        </pc:spChg>
        <pc:spChg chg="mod">
          <ac:chgData name="Rob Koch" userId="b4061eb0-bcd2-4c0c-9e97-8bbb09779726" providerId="ADAL" clId="{B9479A23-B84E-5C9A-A582-798103A40391}" dt="2026-09-25T21:31:02.274" v="110" actId="14100"/>
          <ac:spMkLst>
            <pc:docMk/>
            <pc:sldMk cId="343078930" sldId="268"/>
            <ac:spMk id="6" creationId="{941D607D-4DDA-372A-EE8A-A370B36C7859}"/>
          </ac:spMkLst>
        </pc:spChg>
        <pc:spChg chg="mod">
          <ac:chgData name="Rob Koch" userId="b4061eb0-bcd2-4c0c-9e97-8bbb09779726" providerId="ADAL" clId="{B9479A23-B84E-5C9A-A582-798103A40391}" dt="2026-09-25T21:30:45.468" v="109" actId="207"/>
          <ac:spMkLst>
            <pc:docMk/>
            <pc:sldMk cId="343078930" sldId="268"/>
            <ac:spMk id="28" creationId="{8EA52868-2F57-DCC5-19D5-764181B94516}"/>
          </ac:spMkLst>
        </pc:spChg>
        <pc:spChg chg="mod">
          <ac:chgData name="Rob Koch" userId="b4061eb0-bcd2-4c0c-9e97-8bbb09779726" providerId="ADAL" clId="{B9479A23-B84E-5C9A-A582-798103A40391}" dt="2026-09-25T21:31:17.738" v="113" actId="14100"/>
          <ac:spMkLst>
            <pc:docMk/>
            <pc:sldMk cId="343078930" sldId="268"/>
            <ac:spMk id="29" creationId="{751AE029-57A0-A186-E791-1A4462A1CBCB}"/>
          </ac:spMkLst>
        </pc:spChg>
        <pc:spChg chg="mod">
          <ac:chgData name="Rob Koch" userId="b4061eb0-bcd2-4c0c-9e97-8bbb09779726" providerId="ADAL" clId="{B9479A23-B84E-5C9A-A582-798103A40391}" dt="2026-09-25T21:31:14.255" v="112" actId="14100"/>
          <ac:spMkLst>
            <pc:docMk/>
            <pc:sldMk cId="343078930" sldId="268"/>
            <ac:spMk id="30" creationId="{84CDE6A4-554E-3362-3E09-93D47FDCD65A}"/>
          </ac:spMkLst>
        </pc:spChg>
        <pc:spChg chg="mod">
          <ac:chgData name="Rob Koch" userId="b4061eb0-bcd2-4c0c-9e97-8bbb09779726" providerId="ADAL" clId="{B9479A23-B84E-5C9A-A582-798103A40391}" dt="2026-09-25T21:30:29.897" v="107" actId="207"/>
          <ac:spMkLst>
            <pc:docMk/>
            <pc:sldMk cId="343078930" sldId="268"/>
            <ac:spMk id="31" creationId="{E0575F69-0E47-58CD-4D15-A728423F7253}"/>
          </ac:spMkLst>
        </pc:spChg>
      </pc:sldChg>
      <pc:sldChg chg="modSp mod">
        <pc:chgData name="Rob Koch" userId="b4061eb0-bcd2-4c0c-9e97-8bbb09779726" providerId="ADAL" clId="{B9479A23-B84E-5C9A-A582-798103A40391}" dt="2026-09-25T21:32:09.639" v="119" actId="1076"/>
        <pc:sldMkLst>
          <pc:docMk/>
          <pc:sldMk cId="676116957" sldId="269"/>
        </pc:sldMkLst>
        <pc:spChg chg="mod">
          <ac:chgData name="Rob Koch" userId="b4061eb0-bcd2-4c0c-9e97-8bbb09779726" providerId="ADAL" clId="{B9479A23-B84E-5C9A-A582-798103A40391}" dt="2026-09-25T21:31:39.278" v="116" actId="404"/>
          <ac:spMkLst>
            <pc:docMk/>
            <pc:sldMk cId="676116957" sldId="269"/>
            <ac:spMk id="2" creationId="{B4523B68-CB58-F426-D824-531128F4CB92}"/>
          </ac:spMkLst>
        </pc:spChg>
        <pc:spChg chg="mod">
          <ac:chgData name="Rob Koch" userId="b4061eb0-bcd2-4c0c-9e97-8bbb09779726" providerId="ADAL" clId="{B9479A23-B84E-5C9A-A582-798103A40391}" dt="2026-09-25T21:31:39.278" v="116" actId="404"/>
          <ac:spMkLst>
            <pc:docMk/>
            <pc:sldMk cId="676116957" sldId="269"/>
            <ac:spMk id="3" creationId="{982CDA0F-E73C-7EBB-EE08-FECCE69C5189}"/>
          </ac:spMkLst>
        </pc:spChg>
        <pc:spChg chg="mod">
          <ac:chgData name="Rob Koch" userId="b4061eb0-bcd2-4c0c-9e97-8bbb09779726" providerId="ADAL" clId="{B9479A23-B84E-5C9A-A582-798103A40391}" dt="2026-09-25T21:31:39.278" v="116" actId="404"/>
          <ac:spMkLst>
            <pc:docMk/>
            <pc:sldMk cId="676116957" sldId="269"/>
            <ac:spMk id="12" creationId="{2575F3F3-5548-310C-CA8A-2BB5F4F14EC8}"/>
          </ac:spMkLst>
        </pc:spChg>
        <pc:spChg chg="mod">
          <ac:chgData name="Rob Koch" userId="b4061eb0-bcd2-4c0c-9e97-8bbb09779726" providerId="ADAL" clId="{B9479A23-B84E-5C9A-A582-798103A40391}" dt="2026-09-25T21:31:39.278" v="116" actId="404"/>
          <ac:spMkLst>
            <pc:docMk/>
            <pc:sldMk cId="676116957" sldId="269"/>
            <ac:spMk id="15" creationId="{C50C3B7B-28A7-FE2B-805B-9E84EA8C0281}"/>
          </ac:spMkLst>
        </pc:spChg>
        <pc:spChg chg="mod">
          <ac:chgData name="Rob Koch" userId="b4061eb0-bcd2-4c0c-9e97-8bbb09779726" providerId="ADAL" clId="{B9479A23-B84E-5C9A-A582-798103A40391}" dt="2026-09-25T21:31:39.278" v="116" actId="404"/>
          <ac:spMkLst>
            <pc:docMk/>
            <pc:sldMk cId="676116957" sldId="269"/>
            <ac:spMk id="16" creationId="{A989BD75-DE8D-B290-9745-1D9E8821A8C5}"/>
          </ac:spMkLst>
        </pc:spChg>
        <pc:spChg chg="mod">
          <ac:chgData name="Rob Koch" userId="b4061eb0-bcd2-4c0c-9e97-8bbb09779726" providerId="ADAL" clId="{B9479A23-B84E-5C9A-A582-798103A40391}" dt="2026-09-25T21:31:39.278" v="116" actId="404"/>
          <ac:spMkLst>
            <pc:docMk/>
            <pc:sldMk cId="676116957" sldId="269"/>
            <ac:spMk id="17" creationId="{E53F591C-9E43-179D-176D-24989B8B7303}"/>
          </ac:spMkLst>
        </pc:spChg>
        <pc:spChg chg="mod">
          <ac:chgData name="Rob Koch" userId="b4061eb0-bcd2-4c0c-9e97-8bbb09779726" providerId="ADAL" clId="{B9479A23-B84E-5C9A-A582-798103A40391}" dt="2026-09-25T21:31:39.278" v="116" actId="404"/>
          <ac:spMkLst>
            <pc:docMk/>
            <pc:sldMk cId="676116957" sldId="269"/>
            <ac:spMk id="18" creationId="{A7B38CBA-379D-8AEA-4C18-49046133E7A5}"/>
          </ac:spMkLst>
        </pc:spChg>
        <pc:spChg chg="mod">
          <ac:chgData name="Rob Koch" userId="b4061eb0-bcd2-4c0c-9e97-8bbb09779726" providerId="ADAL" clId="{B9479A23-B84E-5C9A-A582-798103A40391}" dt="2026-09-25T21:31:39.278" v="116" actId="404"/>
          <ac:spMkLst>
            <pc:docMk/>
            <pc:sldMk cId="676116957" sldId="269"/>
            <ac:spMk id="19" creationId="{C558135D-EC8F-1FA0-D966-C8D4FA20ED2A}"/>
          </ac:spMkLst>
        </pc:spChg>
        <pc:spChg chg="mod">
          <ac:chgData name="Rob Koch" userId="b4061eb0-bcd2-4c0c-9e97-8bbb09779726" providerId="ADAL" clId="{B9479A23-B84E-5C9A-A582-798103A40391}" dt="2026-09-25T21:32:09.639" v="119" actId="1076"/>
          <ac:spMkLst>
            <pc:docMk/>
            <pc:sldMk cId="676116957" sldId="269"/>
            <ac:spMk id="20" creationId="{59682F0D-6358-B00F-89D9-1AC37090297F}"/>
          </ac:spMkLst>
        </pc:spChg>
        <pc:spChg chg="mod">
          <ac:chgData name="Rob Koch" userId="b4061eb0-bcd2-4c0c-9e97-8bbb09779726" providerId="ADAL" clId="{B9479A23-B84E-5C9A-A582-798103A40391}" dt="2026-09-25T21:32:09.639" v="119" actId="1076"/>
          <ac:spMkLst>
            <pc:docMk/>
            <pc:sldMk cId="676116957" sldId="269"/>
            <ac:spMk id="21" creationId="{858787E0-CB4B-BCAC-702A-ECD3032DFC33}"/>
          </ac:spMkLst>
        </pc:spChg>
      </pc:sldChg>
      <pc:sldChg chg="modSp mod">
        <pc:chgData name="Rob Koch" userId="b4061eb0-bcd2-4c0c-9e97-8bbb09779726" providerId="ADAL" clId="{B9479A23-B84E-5C9A-A582-798103A40391}" dt="2026-09-25T21:32:25.201" v="123" actId="27636"/>
        <pc:sldMkLst>
          <pc:docMk/>
          <pc:sldMk cId="1766000242" sldId="270"/>
        </pc:sldMkLst>
        <pc:spChg chg="mod">
          <ac:chgData name="Rob Koch" userId="b4061eb0-bcd2-4c0c-9e97-8bbb09779726" providerId="ADAL" clId="{B9479A23-B84E-5C9A-A582-798103A40391}" dt="2026-09-25T21:32:25.178" v="121" actId="403"/>
          <ac:spMkLst>
            <pc:docMk/>
            <pc:sldMk cId="1766000242" sldId="270"/>
            <ac:spMk id="2" creationId="{F421FB3D-82DC-94B6-ADD3-99BB3C8E58D0}"/>
          </ac:spMkLst>
        </pc:spChg>
        <pc:spChg chg="mod">
          <ac:chgData name="Rob Koch" userId="b4061eb0-bcd2-4c0c-9e97-8bbb09779726" providerId="ADAL" clId="{B9479A23-B84E-5C9A-A582-798103A40391}" dt="2026-09-25T21:32:25.178" v="121" actId="403"/>
          <ac:spMkLst>
            <pc:docMk/>
            <pc:sldMk cId="1766000242" sldId="270"/>
            <ac:spMk id="3" creationId="{9122C651-AF0B-D7E1-E9EF-3F4BC1C587A5}"/>
          </ac:spMkLst>
        </pc:spChg>
        <pc:spChg chg="mod">
          <ac:chgData name="Rob Koch" userId="b4061eb0-bcd2-4c0c-9e97-8bbb09779726" providerId="ADAL" clId="{B9479A23-B84E-5C9A-A582-798103A40391}" dt="2026-09-25T21:32:25.178" v="121" actId="403"/>
          <ac:spMkLst>
            <pc:docMk/>
            <pc:sldMk cId="1766000242" sldId="270"/>
            <ac:spMk id="4" creationId="{EDA590ED-3B5F-06BC-B0E9-C6DC4E8BBF0C}"/>
          </ac:spMkLst>
        </pc:spChg>
        <pc:spChg chg="mod">
          <ac:chgData name="Rob Koch" userId="b4061eb0-bcd2-4c0c-9e97-8bbb09779726" providerId="ADAL" clId="{B9479A23-B84E-5C9A-A582-798103A40391}" dt="2026-09-25T21:32:25.201" v="123" actId="27636"/>
          <ac:spMkLst>
            <pc:docMk/>
            <pc:sldMk cId="1766000242" sldId="270"/>
            <ac:spMk id="5" creationId="{EB1BBBB3-DA5C-C3DF-7DD6-33AB7A85340B}"/>
          </ac:spMkLst>
        </pc:spChg>
        <pc:spChg chg="mod">
          <ac:chgData name="Rob Koch" userId="b4061eb0-bcd2-4c0c-9e97-8bbb09779726" providerId="ADAL" clId="{B9479A23-B84E-5C9A-A582-798103A40391}" dt="2026-09-25T21:32:25.178" v="121" actId="403"/>
          <ac:spMkLst>
            <pc:docMk/>
            <pc:sldMk cId="1766000242" sldId="270"/>
            <ac:spMk id="7" creationId="{24774D92-572F-796B-CFA0-75F5BDE34DE7}"/>
          </ac:spMkLst>
        </pc:spChg>
        <pc:spChg chg="mod">
          <ac:chgData name="Rob Koch" userId="b4061eb0-bcd2-4c0c-9e97-8bbb09779726" providerId="ADAL" clId="{B9479A23-B84E-5C9A-A582-798103A40391}" dt="2026-09-25T21:32:25.199" v="122" actId="27636"/>
          <ac:spMkLst>
            <pc:docMk/>
            <pc:sldMk cId="1766000242" sldId="270"/>
            <ac:spMk id="8" creationId="{C0439ECA-9193-112F-E7E6-326447CEF7EB}"/>
          </ac:spMkLst>
        </pc:spChg>
        <pc:spChg chg="mod">
          <ac:chgData name="Rob Koch" userId="b4061eb0-bcd2-4c0c-9e97-8bbb09779726" providerId="ADAL" clId="{B9479A23-B84E-5C9A-A582-798103A40391}" dt="2026-09-25T21:32:25.178" v="121" actId="403"/>
          <ac:spMkLst>
            <pc:docMk/>
            <pc:sldMk cId="1766000242" sldId="270"/>
            <ac:spMk id="9" creationId="{BED27E76-B721-E464-2478-718E91A649B4}"/>
          </ac:spMkLst>
        </pc:spChg>
        <pc:spChg chg="mod">
          <ac:chgData name="Rob Koch" userId="b4061eb0-bcd2-4c0c-9e97-8bbb09779726" providerId="ADAL" clId="{B9479A23-B84E-5C9A-A582-798103A40391}" dt="2026-09-25T21:32:25.178" v="121" actId="403"/>
          <ac:spMkLst>
            <pc:docMk/>
            <pc:sldMk cId="1766000242" sldId="270"/>
            <ac:spMk id="10" creationId="{40DA34A0-E630-37E8-0332-0E57245DCF0D}"/>
          </ac:spMkLst>
        </pc:spChg>
      </pc:sldChg>
      <pc:sldChg chg="modSp mod">
        <pc:chgData name="Rob Koch" userId="b4061eb0-bcd2-4c0c-9e97-8bbb09779726" providerId="ADAL" clId="{B9479A23-B84E-5C9A-A582-798103A40391}" dt="2026-09-25T21:33:41.982" v="182" actId="1036"/>
        <pc:sldMkLst>
          <pc:docMk/>
          <pc:sldMk cId="3331879134" sldId="271"/>
        </pc:sldMkLst>
        <pc:spChg chg="mod">
          <ac:chgData name="Rob Koch" userId="b4061eb0-bcd2-4c0c-9e97-8bbb09779726" providerId="ADAL" clId="{B9479A23-B84E-5C9A-A582-798103A40391}" dt="2026-09-25T21:33:41.982" v="182" actId="1036"/>
          <ac:spMkLst>
            <pc:docMk/>
            <pc:sldMk cId="3331879134" sldId="271"/>
            <ac:spMk id="2" creationId="{F1357382-F889-8A40-7C64-C4E276E66544}"/>
          </ac:spMkLst>
        </pc:spChg>
        <pc:spChg chg="mod">
          <ac:chgData name="Rob Koch" userId="b4061eb0-bcd2-4c0c-9e97-8bbb09779726" providerId="ADAL" clId="{B9479A23-B84E-5C9A-A582-798103A40391}" dt="2026-09-25T21:33:41.982" v="182" actId="1036"/>
          <ac:spMkLst>
            <pc:docMk/>
            <pc:sldMk cId="3331879134" sldId="271"/>
            <ac:spMk id="3" creationId="{DECE1942-1885-9577-DF5F-685A8B1C7180}"/>
          </ac:spMkLst>
        </pc:spChg>
        <pc:spChg chg="mod">
          <ac:chgData name="Rob Koch" userId="b4061eb0-bcd2-4c0c-9e97-8bbb09779726" providerId="ADAL" clId="{B9479A23-B84E-5C9A-A582-798103A40391}" dt="2026-09-25T21:32:40.574" v="125" actId="403"/>
          <ac:spMkLst>
            <pc:docMk/>
            <pc:sldMk cId="3331879134" sldId="271"/>
            <ac:spMk id="4" creationId="{8C44867F-CEA9-06EF-47ED-8F63A6DAE692}"/>
          </ac:spMkLst>
        </pc:spChg>
        <pc:spChg chg="mod">
          <ac:chgData name="Rob Koch" userId="b4061eb0-bcd2-4c0c-9e97-8bbb09779726" providerId="ADAL" clId="{B9479A23-B84E-5C9A-A582-798103A40391}" dt="2026-09-25T21:32:40.574" v="125" actId="403"/>
          <ac:spMkLst>
            <pc:docMk/>
            <pc:sldMk cId="3331879134" sldId="271"/>
            <ac:spMk id="12" creationId="{70BD0609-EAC0-DFEC-8761-6C5A72DB268A}"/>
          </ac:spMkLst>
        </pc:spChg>
        <pc:spChg chg="mod">
          <ac:chgData name="Rob Koch" userId="b4061eb0-bcd2-4c0c-9e97-8bbb09779726" providerId="ADAL" clId="{B9479A23-B84E-5C9A-A582-798103A40391}" dt="2026-09-25T21:32:48.126" v="126" actId="1076"/>
          <ac:spMkLst>
            <pc:docMk/>
            <pc:sldMk cId="3331879134" sldId="271"/>
            <ac:spMk id="16" creationId="{01B260BF-9264-3C70-DF2D-2E6EA83AC133}"/>
          </ac:spMkLst>
        </pc:spChg>
        <pc:spChg chg="mod">
          <ac:chgData name="Rob Koch" userId="b4061eb0-bcd2-4c0c-9e97-8bbb09779726" providerId="ADAL" clId="{B9479A23-B84E-5C9A-A582-798103A40391}" dt="2026-09-25T21:32:48.126" v="126" actId="1076"/>
          <ac:spMkLst>
            <pc:docMk/>
            <pc:sldMk cId="3331879134" sldId="271"/>
            <ac:spMk id="17" creationId="{A6CF1E9A-BF4C-E7B2-D556-8AB5FB2B65F0}"/>
          </ac:spMkLst>
        </pc:spChg>
        <pc:spChg chg="mod">
          <ac:chgData name="Rob Koch" userId="b4061eb0-bcd2-4c0c-9e97-8bbb09779726" providerId="ADAL" clId="{B9479A23-B84E-5C9A-A582-798103A40391}" dt="2026-09-25T21:33:02.098" v="135" actId="1036"/>
          <ac:spMkLst>
            <pc:docMk/>
            <pc:sldMk cId="3331879134" sldId="271"/>
            <ac:spMk id="18" creationId="{FE696631-18B5-8115-E5AD-ACCFD6221418}"/>
          </ac:spMkLst>
        </pc:spChg>
        <pc:spChg chg="mod">
          <ac:chgData name="Rob Koch" userId="b4061eb0-bcd2-4c0c-9e97-8bbb09779726" providerId="ADAL" clId="{B9479A23-B84E-5C9A-A582-798103A40391}" dt="2026-09-25T21:33:02.098" v="135" actId="1036"/>
          <ac:spMkLst>
            <pc:docMk/>
            <pc:sldMk cId="3331879134" sldId="271"/>
            <ac:spMk id="19" creationId="{6ECBDA1E-6C7D-6B0F-A430-DF8A0965C58D}"/>
          </ac:spMkLst>
        </pc:spChg>
        <pc:spChg chg="mod">
          <ac:chgData name="Rob Koch" userId="b4061eb0-bcd2-4c0c-9e97-8bbb09779726" providerId="ADAL" clId="{B9479A23-B84E-5C9A-A582-798103A40391}" dt="2026-09-25T21:33:09.144" v="143" actId="1036"/>
          <ac:spMkLst>
            <pc:docMk/>
            <pc:sldMk cId="3331879134" sldId="271"/>
            <ac:spMk id="20" creationId="{9FC4B09F-4593-687E-52A3-7E683F7FE9E4}"/>
          </ac:spMkLst>
        </pc:spChg>
        <pc:spChg chg="mod">
          <ac:chgData name="Rob Koch" userId="b4061eb0-bcd2-4c0c-9e97-8bbb09779726" providerId="ADAL" clId="{B9479A23-B84E-5C9A-A582-798103A40391}" dt="2026-09-25T21:33:09.144" v="143" actId="1036"/>
          <ac:spMkLst>
            <pc:docMk/>
            <pc:sldMk cId="3331879134" sldId="271"/>
            <ac:spMk id="21" creationId="{006032E6-DDFC-FA22-4D08-3BFFC755BB8D}"/>
          </ac:spMkLst>
        </pc:spChg>
        <pc:spChg chg="mod">
          <ac:chgData name="Rob Koch" userId="b4061eb0-bcd2-4c0c-9e97-8bbb09779726" providerId="ADAL" clId="{B9479A23-B84E-5C9A-A582-798103A40391}" dt="2026-09-25T21:33:36.639" v="179" actId="1035"/>
          <ac:spMkLst>
            <pc:docMk/>
            <pc:sldMk cId="3331879134" sldId="271"/>
            <ac:spMk id="23" creationId="{EDAB1F81-E12B-29DC-E09F-27F129E42AE8}"/>
          </ac:spMkLst>
        </pc:spChg>
        <pc:spChg chg="mod">
          <ac:chgData name="Rob Koch" userId="b4061eb0-bcd2-4c0c-9e97-8bbb09779726" providerId="ADAL" clId="{B9479A23-B84E-5C9A-A582-798103A40391}" dt="2026-09-25T21:33:36.639" v="179" actId="1035"/>
          <ac:spMkLst>
            <pc:docMk/>
            <pc:sldMk cId="3331879134" sldId="271"/>
            <ac:spMk id="24" creationId="{A052337A-4696-49F7-A089-E21DA71AD3B2}"/>
          </ac:spMkLst>
        </pc:spChg>
        <pc:spChg chg="mod">
          <ac:chgData name="Rob Koch" userId="b4061eb0-bcd2-4c0c-9e97-8bbb09779726" providerId="ADAL" clId="{B9479A23-B84E-5C9A-A582-798103A40391}" dt="2026-09-25T21:32:40.574" v="125" actId="403"/>
          <ac:spMkLst>
            <pc:docMk/>
            <pc:sldMk cId="3331879134" sldId="271"/>
            <ac:spMk id="534" creationId="{92B9D060-8F6B-685E-C699-7CF3FDA228BA}"/>
          </ac:spMkLst>
        </pc:spChg>
      </pc:sldChg>
      <pc:sldChg chg="modSp mod">
        <pc:chgData name="Rob Koch" userId="b4061eb0-bcd2-4c0c-9e97-8bbb09779726" providerId="ADAL" clId="{B9479A23-B84E-5C9A-A582-798103A40391}" dt="2026-09-25T21:33:54.245" v="184" actId="403"/>
        <pc:sldMkLst>
          <pc:docMk/>
          <pc:sldMk cId="546221724" sldId="272"/>
        </pc:sldMkLst>
        <pc:spChg chg="mod">
          <ac:chgData name="Rob Koch" userId="b4061eb0-bcd2-4c0c-9e97-8bbb09779726" providerId="ADAL" clId="{B9479A23-B84E-5C9A-A582-798103A40391}" dt="2026-09-25T21:33:54.245" v="184" actId="403"/>
          <ac:spMkLst>
            <pc:docMk/>
            <pc:sldMk cId="546221724" sldId="272"/>
            <ac:spMk id="2" creationId="{A4A94F3C-B1B2-7289-7098-7C66C8A291D6}"/>
          </ac:spMkLst>
        </pc:spChg>
        <pc:spChg chg="mod">
          <ac:chgData name="Rob Koch" userId="b4061eb0-bcd2-4c0c-9e97-8bbb09779726" providerId="ADAL" clId="{B9479A23-B84E-5C9A-A582-798103A40391}" dt="2026-09-25T21:33:54.245" v="184" actId="403"/>
          <ac:spMkLst>
            <pc:docMk/>
            <pc:sldMk cId="546221724" sldId="272"/>
            <ac:spMk id="534" creationId="{C936F667-D10C-5292-AA3B-96BE2CAC84D9}"/>
          </ac:spMkLst>
        </pc:spChg>
      </pc:sldChg>
      <pc:sldChg chg="modSp mod">
        <pc:chgData name="Rob Koch" userId="b4061eb0-bcd2-4c0c-9e97-8bbb09779726" providerId="ADAL" clId="{B9479A23-B84E-5C9A-A582-798103A40391}" dt="2026-09-25T21:34:04.212" v="186" actId="403"/>
        <pc:sldMkLst>
          <pc:docMk/>
          <pc:sldMk cId="3446338916" sldId="273"/>
        </pc:sldMkLst>
        <pc:spChg chg="mod">
          <ac:chgData name="Rob Koch" userId="b4061eb0-bcd2-4c0c-9e97-8bbb09779726" providerId="ADAL" clId="{B9479A23-B84E-5C9A-A582-798103A40391}" dt="2026-09-25T21:34:04.212" v="186" actId="403"/>
          <ac:spMkLst>
            <pc:docMk/>
            <pc:sldMk cId="3446338916" sldId="273"/>
            <ac:spMk id="3" creationId="{39A86B1D-EA5D-3FA6-7D83-8F21D70E330E}"/>
          </ac:spMkLst>
        </pc:spChg>
        <pc:spChg chg="mod">
          <ac:chgData name="Rob Koch" userId="b4061eb0-bcd2-4c0c-9e97-8bbb09779726" providerId="ADAL" clId="{B9479A23-B84E-5C9A-A582-798103A40391}" dt="2026-09-25T21:34:04.212" v="186" actId="403"/>
          <ac:spMkLst>
            <pc:docMk/>
            <pc:sldMk cId="3446338916" sldId="273"/>
            <ac:spMk id="5" creationId="{A1013DAF-A2C3-BC42-73D5-9D8AB55DCA94}"/>
          </ac:spMkLst>
        </pc:spChg>
        <pc:spChg chg="mod">
          <ac:chgData name="Rob Koch" userId="b4061eb0-bcd2-4c0c-9e97-8bbb09779726" providerId="ADAL" clId="{B9479A23-B84E-5C9A-A582-798103A40391}" dt="2026-09-25T21:34:04.212" v="186" actId="403"/>
          <ac:spMkLst>
            <pc:docMk/>
            <pc:sldMk cId="3446338916" sldId="273"/>
            <ac:spMk id="6" creationId="{4654A74A-2C40-A8C6-E9F9-43C58A3ADE20}"/>
          </ac:spMkLst>
        </pc:spChg>
        <pc:spChg chg="mod">
          <ac:chgData name="Rob Koch" userId="b4061eb0-bcd2-4c0c-9e97-8bbb09779726" providerId="ADAL" clId="{B9479A23-B84E-5C9A-A582-798103A40391}" dt="2026-09-25T21:34:04.212" v="186" actId="403"/>
          <ac:spMkLst>
            <pc:docMk/>
            <pc:sldMk cId="3446338916" sldId="273"/>
            <ac:spMk id="7" creationId="{3AC3A10F-8642-8154-9AEA-7110D289C62E}"/>
          </ac:spMkLst>
        </pc:spChg>
        <pc:spChg chg="mod">
          <ac:chgData name="Rob Koch" userId="b4061eb0-bcd2-4c0c-9e97-8bbb09779726" providerId="ADAL" clId="{B9479A23-B84E-5C9A-A582-798103A40391}" dt="2026-09-25T21:34:04.212" v="186" actId="403"/>
          <ac:spMkLst>
            <pc:docMk/>
            <pc:sldMk cId="3446338916" sldId="273"/>
            <ac:spMk id="8" creationId="{D0EE3B6B-F07C-271E-2F97-41D7686F1C33}"/>
          </ac:spMkLst>
        </pc:spChg>
        <pc:spChg chg="mod">
          <ac:chgData name="Rob Koch" userId="b4061eb0-bcd2-4c0c-9e97-8bbb09779726" providerId="ADAL" clId="{B9479A23-B84E-5C9A-A582-798103A40391}" dt="2026-09-25T21:34:04.212" v="186" actId="403"/>
          <ac:spMkLst>
            <pc:docMk/>
            <pc:sldMk cId="3446338916" sldId="273"/>
            <ac:spMk id="9" creationId="{76C75857-E8EA-1B37-0464-3C7048D7FBEB}"/>
          </ac:spMkLst>
        </pc:spChg>
        <pc:spChg chg="mod">
          <ac:chgData name="Rob Koch" userId="b4061eb0-bcd2-4c0c-9e97-8bbb09779726" providerId="ADAL" clId="{B9479A23-B84E-5C9A-A582-798103A40391}" dt="2026-09-25T21:34:04.212" v="186" actId="403"/>
          <ac:spMkLst>
            <pc:docMk/>
            <pc:sldMk cId="3446338916" sldId="273"/>
            <ac:spMk id="13" creationId="{76AEECBA-C292-6302-8A8E-7EB14A54E420}"/>
          </ac:spMkLst>
        </pc:spChg>
        <pc:spChg chg="mod">
          <ac:chgData name="Rob Koch" userId="b4061eb0-bcd2-4c0c-9e97-8bbb09779726" providerId="ADAL" clId="{B9479A23-B84E-5C9A-A582-798103A40391}" dt="2026-09-25T21:34:04.212" v="186" actId="403"/>
          <ac:spMkLst>
            <pc:docMk/>
            <pc:sldMk cId="3446338916" sldId="273"/>
            <ac:spMk id="14" creationId="{95982BB0-2387-9BAA-9F14-F45500C04700}"/>
          </ac:spMkLst>
        </pc:spChg>
        <pc:spChg chg="mod">
          <ac:chgData name="Rob Koch" userId="b4061eb0-bcd2-4c0c-9e97-8bbb09779726" providerId="ADAL" clId="{B9479A23-B84E-5C9A-A582-798103A40391}" dt="2026-09-25T21:34:04.212" v="186" actId="403"/>
          <ac:spMkLst>
            <pc:docMk/>
            <pc:sldMk cId="3446338916" sldId="273"/>
            <ac:spMk id="15" creationId="{B3EA0E10-C778-6971-AFB5-9B9B52B082D5}"/>
          </ac:spMkLst>
        </pc:spChg>
        <pc:spChg chg="mod">
          <ac:chgData name="Rob Koch" userId="b4061eb0-bcd2-4c0c-9e97-8bbb09779726" providerId="ADAL" clId="{B9479A23-B84E-5C9A-A582-798103A40391}" dt="2026-09-25T21:34:04.212" v="186" actId="403"/>
          <ac:spMkLst>
            <pc:docMk/>
            <pc:sldMk cId="3446338916" sldId="273"/>
            <ac:spMk id="19" creationId="{5A9F39A9-7A23-0F85-F761-1AB9FA6B8FDE}"/>
          </ac:spMkLst>
        </pc:spChg>
      </pc:sldChg>
      <pc:sldChg chg="modSp mod">
        <pc:chgData name="Rob Koch" userId="b4061eb0-bcd2-4c0c-9e97-8bbb09779726" providerId="ADAL" clId="{B9479A23-B84E-5C9A-A582-798103A40391}" dt="2026-09-25T21:34:25.555" v="190" actId="14100"/>
        <pc:sldMkLst>
          <pc:docMk/>
          <pc:sldMk cId="3446338916" sldId="274"/>
        </pc:sldMkLst>
        <pc:spChg chg="mod">
          <ac:chgData name="Rob Koch" userId="b4061eb0-bcd2-4c0c-9e97-8bbb09779726" providerId="ADAL" clId="{B9479A23-B84E-5C9A-A582-798103A40391}" dt="2026-09-25T21:34:13.925" v="188" actId="403"/>
          <ac:spMkLst>
            <pc:docMk/>
            <pc:sldMk cId="3446338916" sldId="274"/>
            <ac:spMk id="3" creationId="{39A86B1D-EA5D-3FA6-7D83-8F21D70E330E}"/>
          </ac:spMkLst>
        </pc:spChg>
        <pc:spChg chg="mod">
          <ac:chgData name="Rob Koch" userId="b4061eb0-bcd2-4c0c-9e97-8bbb09779726" providerId="ADAL" clId="{B9479A23-B84E-5C9A-A582-798103A40391}" dt="2026-09-25T21:34:13.925" v="188" actId="403"/>
          <ac:spMkLst>
            <pc:docMk/>
            <pc:sldMk cId="3446338916" sldId="274"/>
            <ac:spMk id="5" creationId="{A1013DAF-A2C3-BC42-73D5-9D8AB55DCA94}"/>
          </ac:spMkLst>
        </pc:spChg>
        <pc:spChg chg="mod">
          <ac:chgData name="Rob Koch" userId="b4061eb0-bcd2-4c0c-9e97-8bbb09779726" providerId="ADAL" clId="{B9479A23-B84E-5C9A-A582-798103A40391}" dt="2026-09-25T21:34:13.925" v="188" actId="403"/>
          <ac:spMkLst>
            <pc:docMk/>
            <pc:sldMk cId="3446338916" sldId="274"/>
            <ac:spMk id="6" creationId="{4654A74A-2C40-A8C6-E9F9-43C58A3ADE20}"/>
          </ac:spMkLst>
        </pc:spChg>
        <pc:spChg chg="mod">
          <ac:chgData name="Rob Koch" userId="b4061eb0-bcd2-4c0c-9e97-8bbb09779726" providerId="ADAL" clId="{B9479A23-B84E-5C9A-A582-798103A40391}" dt="2026-09-25T21:34:13.925" v="188" actId="403"/>
          <ac:spMkLst>
            <pc:docMk/>
            <pc:sldMk cId="3446338916" sldId="274"/>
            <ac:spMk id="7" creationId="{3AC3A10F-8642-8154-9AEA-7110D289C62E}"/>
          </ac:spMkLst>
        </pc:spChg>
        <pc:spChg chg="mod">
          <ac:chgData name="Rob Koch" userId="b4061eb0-bcd2-4c0c-9e97-8bbb09779726" providerId="ADAL" clId="{B9479A23-B84E-5C9A-A582-798103A40391}" dt="2026-09-25T21:34:13.925" v="188" actId="403"/>
          <ac:spMkLst>
            <pc:docMk/>
            <pc:sldMk cId="3446338916" sldId="274"/>
            <ac:spMk id="8" creationId="{D0EE3B6B-F07C-271E-2F97-41D7686F1C33}"/>
          </ac:spMkLst>
        </pc:spChg>
        <pc:spChg chg="mod">
          <ac:chgData name="Rob Koch" userId="b4061eb0-bcd2-4c0c-9e97-8bbb09779726" providerId="ADAL" clId="{B9479A23-B84E-5C9A-A582-798103A40391}" dt="2026-09-25T21:34:13.925" v="188" actId="403"/>
          <ac:spMkLst>
            <pc:docMk/>
            <pc:sldMk cId="3446338916" sldId="274"/>
            <ac:spMk id="9" creationId="{76C75857-E8EA-1B37-0464-3C7048D7FBEB}"/>
          </ac:spMkLst>
        </pc:spChg>
        <pc:spChg chg="mod">
          <ac:chgData name="Rob Koch" userId="b4061eb0-bcd2-4c0c-9e97-8bbb09779726" providerId="ADAL" clId="{B9479A23-B84E-5C9A-A582-798103A40391}" dt="2026-09-25T21:34:23.173" v="189" actId="14100"/>
          <ac:spMkLst>
            <pc:docMk/>
            <pc:sldMk cId="3446338916" sldId="274"/>
            <ac:spMk id="13" creationId="{76AEECBA-C292-6302-8A8E-7EB14A54E420}"/>
          </ac:spMkLst>
        </pc:spChg>
        <pc:spChg chg="mod">
          <ac:chgData name="Rob Koch" userId="b4061eb0-bcd2-4c0c-9e97-8bbb09779726" providerId="ADAL" clId="{B9479A23-B84E-5C9A-A582-798103A40391}" dt="2026-09-25T21:34:25.555" v="190" actId="14100"/>
          <ac:spMkLst>
            <pc:docMk/>
            <pc:sldMk cId="3446338916" sldId="274"/>
            <ac:spMk id="14" creationId="{95982BB0-2387-9BAA-9F14-F45500C04700}"/>
          </ac:spMkLst>
        </pc:spChg>
        <pc:spChg chg="mod">
          <ac:chgData name="Rob Koch" userId="b4061eb0-bcd2-4c0c-9e97-8bbb09779726" providerId="ADAL" clId="{B9479A23-B84E-5C9A-A582-798103A40391}" dt="2026-09-25T21:34:13.925" v="188" actId="403"/>
          <ac:spMkLst>
            <pc:docMk/>
            <pc:sldMk cId="3446338916" sldId="274"/>
            <ac:spMk id="15" creationId="{B3EA0E10-C778-6971-AFB5-9B9B52B082D5}"/>
          </ac:spMkLst>
        </pc:spChg>
        <pc:spChg chg="mod">
          <ac:chgData name="Rob Koch" userId="b4061eb0-bcd2-4c0c-9e97-8bbb09779726" providerId="ADAL" clId="{B9479A23-B84E-5C9A-A582-798103A40391}" dt="2026-09-25T21:34:13.925" v="188" actId="403"/>
          <ac:spMkLst>
            <pc:docMk/>
            <pc:sldMk cId="3446338916" sldId="274"/>
            <ac:spMk id="19" creationId="{5A9F39A9-7A23-0F85-F761-1AB9FA6B8FDE}"/>
          </ac:spMkLst>
        </pc:spChg>
      </pc:sldChg>
      <pc:sldChg chg="modSp mod">
        <pc:chgData name="Rob Koch" userId="b4061eb0-bcd2-4c0c-9e97-8bbb09779726" providerId="ADAL" clId="{B9479A23-B84E-5C9A-A582-798103A40391}" dt="2026-09-25T21:34:39.673" v="192" actId="403"/>
        <pc:sldMkLst>
          <pc:docMk/>
          <pc:sldMk cId="1678413312" sldId="275"/>
        </pc:sldMkLst>
        <pc:spChg chg="mod">
          <ac:chgData name="Rob Koch" userId="b4061eb0-bcd2-4c0c-9e97-8bbb09779726" providerId="ADAL" clId="{B9479A23-B84E-5C9A-A582-798103A40391}" dt="2026-09-25T21:34:39.673" v="192" actId="403"/>
          <ac:spMkLst>
            <pc:docMk/>
            <pc:sldMk cId="1678413312" sldId="275"/>
            <ac:spMk id="3" creationId="{96976673-0764-B027-B369-C8C94D395088}"/>
          </ac:spMkLst>
        </pc:spChg>
        <pc:spChg chg="mod">
          <ac:chgData name="Rob Koch" userId="b4061eb0-bcd2-4c0c-9e97-8bbb09779726" providerId="ADAL" clId="{B9479A23-B84E-5C9A-A582-798103A40391}" dt="2026-09-25T21:34:39.673" v="192" actId="403"/>
          <ac:spMkLst>
            <pc:docMk/>
            <pc:sldMk cId="1678413312" sldId="275"/>
            <ac:spMk id="8" creationId="{013F05BF-0D59-AD7B-B623-A2626D8E3303}"/>
          </ac:spMkLst>
        </pc:spChg>
        <pc:spChg chg="mod">
          <ac:chgData name="Rob Koch" userId="b4061eb0-bcd2-4c0c-9e97-8bbb09779726" providerId="ADAL" clId="{B9479A23-B84E-5C9A-A582-798103A40391}" dt="2026-09-25T21:34:39.673" v="192" actId="403"/>
          <ac:spMkLst>
            <pc:docMk/>
            <pc:sldMk cId="1678413312" sldId="275"/>
            <ac:spMk id="12" creationId="{BD278DD6-3486-8F28-C119-6A1866BD8D2F}"/>
          </ac:spMkLst>
        </pc:spChg>
        <pc:spChg chg="mod">
          <ac:chgData name="Rob Koch" userId="b4061eb0-bcd2-4c0c-9e97-8bbb09779726" providerId="ADAL" clId="{B9479A23-B84E-5C9A-A582-798103A40391}" dt="2026-09-25T21:34:39.673" v="192" actId="403"/>
          <ac:spMkLst>
            <pc:docMk/>
            <pc:sldMk cId="1678413312" sldId="275"/>
            <ac:spMk id="13" creationId="{DAB1D750-F0E1-A3C4-989E-260B04C4A85B}"/>
          </ac:spMkLst>
        </pc:spChg>
        <pc:spChg chg="mod">
          <ac:chgData name="Rob Koch" userId="b4061eb0-bcd2-4c0c-9e97-8bbb09779726" providerId="ADAL" clId="{B9479A23-B84E-5C9A-A582-798103A40391}" dt="2026-09-25T21:34:39.673" v="192" actId="403"/>
          <ac:spMkLst>
            <pc:docMk/>
            <pc:sldMk cId="1678413312" sldId="275"/>
            <ac:spMk id="20" creationId="{18323F9C-3DB1-9BB3-9462-18B6435C1038}"/>
          </ac:spMkLst>
        </pc:spChg>
        <pc:spChg chg="mod">
          <ac:chgData name="Rob Koch" userId="b4061eb0-bcd2-4c0c-9e97-8bbb09779726" providerId="ADAL" clId="{B9479A23-B84E-5C9A-A582-798103A40391}" dt="2026-09-25T21:34:39.673" v="192" actId="403"/>
          <ac:spMkLst>
            <pc:docMk/>
            <pc:sldMk cId="1678413312" sldId="275"/>
            <ac:spMk id="21" creationId="{052F45FF-C9C5-2664-7FF7-CFEC29737802}"/>
          </ac:spMkLst>
        </pc:spChg>
        <pc:spChg chg="mod">
          <ac:chgData name="Rob Koch" userId="b4061eb0-bcd2-4c0c-9e97-8bbb09779726" providerId="ADAL" clId="{B9479A23-B84E-5C9A-A582-798103A40391}" dt="2026-09-25T21:34:39.673" v="192" actId="403"/>
          <ac:spMkLst>
            <pc:docMk/>
            <pc:sldMk cId="1678413312" sldId="275"/>
            <ac:spMk id="22" creationId="{C3E867C1-C7DA-85C7-C8DC-55F132F2923B}"/>
          </ac:spMkLst>
        </pc:spChg>
        <pc:spChg chg="mod">
          <ac:chgData name="Rob Koch" userId="b4061eb0-bcd2-4c0c-9e97-8bbb09779726" providerId="ADAL" clId="{B9479A23-B84E-5C9A-A582-798103A40391}" dt="2026-09-25T21:34:39.673" v="192" actId="403"/>
          <ac:spMkLst>
            <pc:docMk/>
            <pc:sldMk cId="1678413312" sldId="275"/>
            <ac:spMk id="23" creationId="{5C40FE43-DE8E-7C68-A6D4-F8D8AECE747F}"/>
          </ac:spMkLst>
        </pc:spChg>
        <pc:spChg chg="mod">
          <ac:chgData name="Rob Koch" userId="b4061eb0-bcd2-4c0c-9e97-8bbb09779726" providerId="ADAL" clId="{B9479A23-B84E-5C9A-A582-798103A40391}" dt="2026-09-25T21:34:39.673" v="192" actId="403"/>
          <ac:spMkLst>
            <pc:docMk/>
            <pc:sldMk cId="1678413312" sldId="275"/>
            <ac:spMk id="24" creationId="{EA9CAD1D-ACB2-1454-6255-0DA0ECB85F88}"/>
          </ac:spMkLst>
        </pc:spChg>
        <pc:spChg chg="mod">
          <ac:chgData name="Rob Koch" userId="b4061eb0-bcd2-4c0c-9e97-8bbb09779726" providerId="ADAL" clId="{B9479A23-B84E-5C9A-A582-798103A40391}" dt="2026-09-25T21:34:39.673" v="192" actId="403"/>
          <ac:spMkLst>
            <pc:docMk/>
            <pc:sldMk cId="1678413312" sldId="275"/>
            <ac:spMk id="25" creationId="{AECA4705-7C1E-A1DB-1156-729DDE0C588F}"/>
          </ac:spMkLst>
        </pc:spChg>
      </pc:sldChg>
      <pc:sldChg chg="modSp mod">
        <pc:chgData name="Rob Koch" userId="b4061eb0-bcd2-4c0c-9e97-8bbb09779726" providerId="ADAL" clId="{B9479A23-B84E-5C9A-A582-798103A40391}" dt="2026-09-25T21:28:28.394" v="90" actId="1037"/>
        <pc:sldMkLst>
          <pc:docMk/>
          <pc:sldMk cId="2369616825" sldId="276"/>
        </pc:sldMkLst>
        <pc:spChg chg="mod">
          <ac:chgData name="Rob Koch" userId="b4061eb0-bcd2-4c0c-9e97-8bbb09779726" providerId="ADAL" clId="{B9479A23-B84E-5C9A-A582-798103A40391}" dt="2026-09-25T21:21:38.442" v="7" actId="255"/>
          <ac:spMkLst>
            <pc:docMk/>
            <pc:sldMk cId="2369616825" sldId="276"/>
            <ac:spMk id="4" creationId="{553D01BD-BEDA-E1D7-8112-CCD78E0BB0D4}"/>
          </ac:spMkLst>
        </pc:spChg>
        <pc:spChg chg="mod">
          <ac:chgData name="Rob Koch" userId="b4061eb0-bcd2-4c0c-9e97-8bbb09779726" providerId="ADAL" clId="{B9479A23-B84E-5C9A-A582-798103A40391}" dt="2026-09-25T21:28:28.394" v="90" actId="1037"/>
          <ac:spMkLst>
            <pc:docMk/>
            <pc:sldMk cId="2369616825" sldId="276"/>
            <ac:spMk id="5" creationId="{5AE7C386-15B3-0C22-BD29-DB00B9F7FAA9}"/>
          </ac:spMkLst>
        </pc:spChg>
        <pc:spChg chg="mod">
          <ac:chgData name="Rob Koch" userId="b4061eb0-bcd2-4c0c-9e97-8bbb09779726" providerId="ADAL" clId="{B9479A23-B84E-5C9A-A582-798103A40391}" dt="2026-09-25T21:22:44.217" v="22" actId="20577"/>
          <ac:spMkLst>
            <pc:docMk/>
            <pc:sldMk cId="2369616825" sldId="276"/>
            <ac:spMk id="11" creationId="{9D1B4876-C319-B371-36B9-745CADB662E1}"/>
          </ac:spMkLst>
        </pc:spChg>
        <pc:spChg chg="mod">
          <ac:chgData name="Rob Koch" userId="b4061eb0-bcd2-4c0c-9e97-8bbb09779726" providerId="ADAL" clId="{B9479A23-B84E-5C9A-A582-798103A40391}" dt="2026-09-25T21:21:41.392" v="8" actId="255"/>
          <ac:spMkLst>
            <pc:docMk/>
            <pc:sldMk cId="2369616825" sldId="276"/>
            <ac:spMk id="13" creationId="{EDBA9068-3E52-4988-B608-4CED930E45CC}"/>
          </ac:spMkLst>
        </pc:spChg>
      </pc:sldChg>
      <pc:sldChg chg="modSp mod">
        <pc:chgData name="Rob Koch" userId="b4061eb0-bcd2-4c0c-9e97-8bbb09779726" providerId="ADAL" clId="{B9479A23-B84E-5C9A-A582-798103A40391}" dt="2026-09-25T21:26:16.661" v="65" actId="20577"/>
        <pc:sldMkLst>
          <pc:docMk/>
          <pc:sldMk cId="3653678558" sldId="277"/>
        </pc:sldMkLst>
        <pc:spChg chg="mod">
          <ac:chgData name="Rob Koch" userId="b4061eb0-bcd2-4c0c-9e97-8bbb09779726" providerId="ADAL" clId="{B9479A23-B84E-5C9A-A582-798103A40391}" dt="2026-09-25T21:26:16.661" v="65" actId="20577"/>
          <ac:spMkLst>
            <pc:docMk/>
            <pc:sldMk cId="3653678558" sldId="277"/>
            <ac:spMk id="4" creationId="{979AC8B6-148F-970D-D8DE-AD2E0AB19BC8}"/>
          </ac:spMkLst>
        </pc:spChg>
        <pc:spChg chg="mod">
          <ac:chgData name="Rob Koch" userId="b4061eb0-bcd2-4c0c-9e97-8bbb09779726" providerId="ADAL" clId="{B9479A23-B84E-5C9A-A582-798103A40391}" dt="2026-09-25T21:23:22.768" v="25" actId="14100"/>
          <ac:spMkLst>
            <pc:docMk/>
            <pc:sldMk cId="3653678558" sldId="277"/>
            <ac:spMk id="6" creationId="{A94AB779-D110-4562-575A-800C929A77D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dk1" tx1="lt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0:00–0:02 | Rob opens with the purpose: help Deaf professionals build real professional relationships in informal settings. Jordann names the session as a set of adaptable agreements, not a universal script.</a:t>
            </a:r>
          </a:p>
          <a:p>
            <a:r>
              <a:rPr dirty="0"/>
              <a:t>Cover image: AI-generated illustrative cocktail reception scene; it does not depict the summit or specific participants.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0:02–0:04 | Rob shares a brief lived example. Jordann clarifies the scope: most examples begin with one interpreter so ownership stays visible. Slides 7 and 17 show what changes with two interpreters.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0:04–0:06 | Jordann reviews the outcomes and previews the live demonstration. Participants may contribute from the Deaf professional, interpreter, or organizational perspective.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0:06–0:08 | Rob clarifies the relationship goal. It is the relationship between the Deaf professional and a peer, mentor, sponsor, collaborator, client, recruiter, or community leader. It is not the interpreter-client working relationship.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0:08–0:11 | Rob names the stakes: direct recognition of expertise and personality. Jordann adds that networking may support opportunity, but no single exchange promises a result.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0:11–0:14 | Jordann explains the team agreement. Rob names one preference about social presence or repair. The Deaf professional chooses the relationship goal and response. The interpreter team brings access expertise and follows the agreement.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0:14–0:18 | Jordann contrasts one and two interpreters. With two, agree on active and off roles, feed signals, capture, correction, and transitions. A natural team rhythm cannot be assumed.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0:18–0:21 | Jordann defines capture: name and pronunciation, organization, conversation thread, promised next step, and who records it. Rob names what he would and would not want recorded.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0:21–0:28 | Walk through the huddle using the scenario on screen. Model how the Deaf professional and interpreter name the purpose, access preferences, capture plan, and any two-interpreter cues. Invite brief observations.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0:28–0:33 | Rob tells the story of an interpreter instructed not to participate. Jordann models a natural greeting and a brief bridge back to Maya. Ask how the response helped the hearing contact engage directly without making the interpreter the relationship owner.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0:28–0:33 | Rob tells the story of an interpreter instructed not to participate. Jordann models a natural greeting and a brief bridge back to Maya. Ask how the response helped the hearing contact engage directly without making the interpreter the relationship owner.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0:33–0:37 | Jordann names the owner of each move. The Deaf professional joins and exits. The interpreter tracks. During repair, the interpreter flags the breakdown and the professional chooses the relational response. A preauthorized interpreter pause can handle a mechanical access need.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0:37–0:41 | Rob and Jordann read the examples with the speaker labels. Distinguish flagging overlap to the Deaf professional from independently policing the group. Invite participants to revise one line so it sounds natural.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0:41–0:44 | Rob asks: “It is a hearing world. What are you going to do about it?” Participants choose bridge, name, assert, or exit. Jordann closes with the boundary that the Deaf professional chooses the tactic.</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0:44–0:52 | Run the live demonstration. Rob, the Deaf professional, steps away. Jordann plays an overly verbose hearing person and keeps talking directly to the volunteer interpreter. The volunteer decides how to respond while Rob is absent and how to reconnect the conversation when he returns. Pause for audience feedback in chat or invite people to come on camera. Run a second attempt if useful.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0:52–0:55 | Audience members respond in chat or come on camera. Use the frame: I noticed ___; it affected the connection by ___. Ask what the volunteer should keep or change on the second attempt.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rPr dirty="0"/>
              <a:t>0:55–0:58 | Jordann separates access support from relationship ownership. The interpreter may contribute agreed capture details such as, “That was Jean, who wanted to meet again.” The Deaf professional decides whether and how to follow up.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0:58–1:03 | Jordann explains two-interpreter teaming. The off interpreter feeds context, monitors chat and sightlines, and captures agreed details. A twenty-minute interval is a planning cue, not permission to interrupt a thought or introduction. Switch at a natural boundary.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1:03–1:06 | Rob tells the business-casual story about a worn black shirt. Ask what access problem the clothing was solving and who decided. State that black can be an access tool without becoming a universal uniform. Name </a:t>
            </a:r>
            <a:r>
              <a:rPr dirty="0" err="1"/>
              <a:t>DeafBlind</a:t>
            </a:r>
            <a:r>
              <a:rPr dirty="0"/>
              <a:t> and low-vision exceptions.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1:06–1:09 | Jordann shows what capture includes and who may do it. With one interpreter, capture may be limited. With two, the off interpreter can record agreed details. Avoid retaining unnecessary personal information.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1:09–1:12 | Rob distinguishes professional follow-up from the team debrief. The Deaf professional owns contact with the person they met. The working team reviews access, feeds, positioning, and switching.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1:12–1:15 | Rob closes by asking participants to identify one agreement they will make with their interpreter team before the next event. Jordann reinforces that access supports the relationship, then thanks the group.</a:t>
            </a:r>
          </a:p>
          <a:p>
            <a:r>
              <a:t>PUBLIC RELEASE: Original material © 2026 Rob Koch + Jordann Hoelzel. Licensed under Creative Commons Attribution 4.0 International: https://creativecommons.org/licenses/by/4.0/ . Credit the named authors, link the license and indicate changes. Third-party material, trademarks and linked sources retain their existing rights. No endorsement is implied. Public resources: https://robcube.github.io/interpreting-for-deaf-professionals-summit-2026/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004A5-B645-655E-5362-4217D55892E1}"/>
              </a:ext>
            </a:extLst>
          </p:cNvPr>
          <p:cNvSpPr>
            <a:spLocks noGrp="1"/>
          </p:cNvSpPr>
          <p:nvPr>
            <p:ph type="ctrTitle"/>
          </p:nvPr>
        </p:nvSpPr>
        <p:spPr>
          <a:xfrm>
            <a:off x="393700" y="1041400"/>
            <a:ext cx="7493000" cy="2491490"/>
          </a:xfrm>
        </p:spPr>
        <p:txBody>
          <a:bodyPr anchor="b"/>
          <a:lstStyle>
            <a:lvl1pPr algn="l">
              <a:buNone/>
              <a:defRPr sz="6000"/>
            </a:lvl1pPr>
          </a:lstStyle>
          <a:p>
            <a:r>
              <a:t>Click to edit Master title style</a:t>
            </a:r>
          </a:p>
        </p:txBody>
      </p:sp>
      <p:sp>
        <p:nvSpPr>
          <p:cNvPr id="3" name="Subtitle 2">
            <a:extLst>
              <a:ext uri="{FF2B5EF4-FFF2-40B4-BE49-F238E27FC236}">
                <a16:creationId xmlns:a16="http://schemas.microsoft.com/office/drawing/2014/main" id="{C57031B1-59B2-C235-9FDD-8050418A5FD8}"/>
              </a:ext>
            </a:extLst>
          </p:cNvPr>
          <p:cNvSpPr>
            <a:spLocks noGrp="1"/>
          </p:cNvSpPr>
          <p:nvPr>
            <p:ph type="subTitle" idx="1"/>
          </p:nvPr>
        </p:nvSpPr>
        <p:spPr>
          <a:xfrm>
            <a:off x="393700" y="4356100"/>
            <a:ext cx="5537200" cy="163830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5E851FDE-9E0B-568C-1CBA-E72B86CC06ED}"/>
              </a:ext>
            </a:extLst>
          </p:cNvPr>
          <p:cNvSpPr>
            <a:spLocks noGrp="1"/>
          </p:cNvSpPr>
          <p:nvPr>
            <p:ph idx="1"/>
          </p:nvPr>
        </p:nvSpPr>
        <p:spPr>
          <a:xfrm>
            <a:off x="393700" y="2032000"/>
            <a:ext cx="114046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9" name="Footer Placeholder 4">
            <a:extLst>
              <a:ext uri="{FF2B5EF4-FFF2-40B4-BE49-F238E27FC236}">
                <a16:creationId xmlns:a16="http://schemas.microsoft.com/office/drawing/2014/main" id="{29CCD18F-3BF6-A3EE-DAAE-66BD406D7E8D}"/>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000">
                <a:solidFill>
                  <a:schemeClr val="tx1"/>
                </a:solidFill>
              </a:defRPr>
            </a:lvl1pPr>
          </a:lstStyle>
          <a:p>
            <a:endParaRPr sz="1000"/>
          </a:p>
        </p:txBody>
      </p:sp>
      <p:sp>
        <p:nvSpPr>
          <p:cNvPr id="10" name="Slide Number Placeholder 5">
            <a:extLst>
              <a:ext uri="{FF2B5EF4-FFF2-40B4-BE49-F238E27FC236}">
                <a16:creationId xmlns:a16="http://schemas.microsoft.com/office/drawing/2014/main" id="{5186992D-ADA6-5A23-EBD5-6BEF0A2E61BA}"/>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000" kern="1200">
                <a:solidFill>
                  <a:schemeClr val="tx1"/>
                </a:solidFill>
                <a:latin typeface="+mn-lt"/>
                <a:ea typeface="+mn-lt"/>
                <a:cs typeface="+mn-lt"/>
              </a:defRPr>
            </a:lvl1pPr>
          </a:lstStyle>
          <a:p>
            <a:fld id="{8574A810-7A8E-054F-9F6B-09E9C694ECF9}" type="slidenum">
              <a:t>‹#›</a:t>
            </a:fld>
            <a:endParaRPr sz="1000"/>
          </a:p>
        </p:txBody>
      </p:sp>
      <p:sp>
        <p:nvSpPr>
          <p:cNvPr id="2" name="Title Placeholder 1">
            <a:extLst>
              <a:ext uri="{FF2B5EF4-FFF2-40B4-BE49-F238E27FC236}">
                <a16:creationId xmlns:a16="http://schemas.microsoft.com/office/drawing/2014/main" id="{CDBB333F-FFCF-AA9E-7AC0-64DB02353FBC}"/>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4DCC3060-FADA-4310-30F9-24EC34B5AA87}"/>
              </a:ext>
            </a:extLst>
          </p:cNvPr>
          <p:cNvSpPr>
            <a:spLocks noGrp="1"/>
          </p:cNvSpPr>
          <p:nvPr>
            <p:ph idx="1"/>
          </p:nvPr>
        </p:nvSpPr>
        <p:spPr>
          <a:xfrm>
            <a:off x="393700" y="2032000"/>
            <a:ext cx="55372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0" name="Footer Placeholder 4">
            <a:extLst>
              <a:ext uri="{FF2B5EF4-FFF2-40B4-BE49-F238E27FC236}">
                <a16:creationId xmlns:a16="http://schemas.microsoft.com/office/drawing/2014/main" id="{19E7B047-08E6-29C1-F101-C084D555AACC}"/>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000">
                <a:solidFill>
                  <a:schemeClr val="tx1"/>
                </a:solidFill>
              </a:defRPr>
            </a:lvl1pPr>
          </a:lstStyle>
          <a:p>
            <a:endParaRPr sz="1000"/>
          </a:p>
        </p:txBody>
      </p:sp>
      <p:sp>
        <p:nvSpPr>
          <p:cNvPr id="11" name="Slide Number Placeholder 5">
            <a:extLst>
              <a:ext uri="{FF2B5EF4-FFF2-40B4-BE49-F238E27FC236}">
                <a16:creationId xmlns:a16="http://schemas.microsoft.com/office/drawing/2014/main" id="{3DE564C6-8AA0-935D-A919-07AFA15B335B}"/>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000" kern="1200">
                <a:solidFill>
                  <a:schemeClr val="tx1"/>
                </a:solidFill>
                <a:latin typeface="+mn-lt"/>
                <a:ea typeface="+mn-lt"/>
                <a:cs typeface="+mn-lt"/>
              </a:defRPr>
            </a:lvl1pPr>
          </a:lstStyle>
          <a:p>
            <a:fld id="{8574A810-7A8E-054F-9F6B-09E9C694ECF9}" type="slidenum">
              <a:t>‹#›</a:t>
            </a:fld>
            <a:endParaRPr sz="1000"/>
          </a:p>
        </p:txBody>
      </p:sp>
      <p:sp>
        <p:nvSpPr>
          <p:cNvPr id="12" name="Text Placeholder 2">
            <a:extLst>
              <a:ext uri="{FF2B5EF4-FFF2-40B4-BE49-F238E27FC236}">
                <a16:creationId xmlns:a16="http://schemas.microsoft.com/office/drawing/2014/main" id="{4ABE46D3-8F05-1C7F-3EC7-20BFCC76C251}"/>
              </a:ext>
            </a:extLst>
          </p:cNvPr>
          <p:cNvSpPr>
            <a:spLocks noGrp="1"/>
          </p:cNvSpPr>
          <p:nvPr>
            <p:ph idx="10"/>
          </p:nvPr>
        </p:nvSpPr>
        <p:spPr>
          <a:xfrm>
            <a:off x="6256618" y="2032000"/>
            <a:ext cx="55372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 name="Title Placeholder 1">
            <a:extLst>
              <a:ext uri="{FF2B5EF4-FFF2-40B4-BE49-F238E27FC236}">
                <a16:creationId xmlns:a16="http://schemas.microsoft.com/office/drawing/2014/main" id="{739D2C21-36BF-25E7-8E97-1D17F313F7AF}"/>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6F7D12C6-B3BC-2F80-A661-00CC228193B5}"/>
              </a:ext>
            </a:extLst>
          </p:cNvPr>
          <p:cNvSpPr>
            <a:spLocks noGrp="1"/>
          </p:cNvSpPr>
          <p:nvPr>
            <p:ph idx="1"/>
          </p:nvPr>
        </p:nvSpPr>
        <p:spPr>
          <a:xfrm>
            <a:off x="393700" y="2032000"/>
            <a:ext cx="35687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2" name="Footer Placeholder 4">
            <a:extLst>
              <a:ext uri="{FF2B5EF4-FFF2-40B4-BE49-F238E27FC236}">
                <a16:creationId xmlns:a16="http://schemas.microsoft.com/office/drawing/2014/main" id="{0682803B-B799-370F-B1B9-EB49CCB10A11}"/>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000">
                <a:solidFill>
                  <a:schemeClr val="tx1"/>
                </a:solidFill>
              </a:defRPr>
            </a:lvl1pPr>
          </a:lstStyle>
          <a:p>
            <a:endParaRPr sz="1000"/>
          </a:p>
        </p:txBody>
      </p:sp>
      <p:sp>
        <p:nvSpPr>
          <p:cNvPr id="13" name="Slide Number Placeholder 5">
            <a:extLst>
              <a:ext uri="{FF2B5EF4-FFF2-40B4-BE49-F238E27FC236}">
                <a16:creationId xmlns:a16="http://schemas.microsoft.com/office/drawing/2014/main" id="{AFE26095-B1FD-5C7C-C8D6-78ABF739DCBA}"/>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000" kern="1200">
                <a:solidFill>
                  <a:schemeClr val="tx1"/>
                </a:solidFill>
                <a:latin typeface="+mn-lt"/>
                <a:ea typeface="+mn-lt"/>
                <a:cs typeface="+mn-lt"/>
              </a:defRPr>
            </a:lvl1pPr>
          </a:lstStyle>
          <a:p>
            <a:fld id="{8574A810-7A8E-054F-9F6B-09E9C694ECF9}" type="slidenum">
              <a:t>‹#›</a:t>
            </a:fld>
            <a:endParaRPr sz="1000"/>
          </a:p>
        </p:txBody>
      </p:sp>
      <p:sp>
        <p:nvSpPr>
          <p:cNvPr id="14" name="Text Placeholder 2">
            <a:extLst>
              <a:ext uri="{FF2B5EF4-FFF2-40B4-BE49-F238E27FC236}">
                <a16:creationId xmlns:a16="http://schemas.microsoft.com/office/drawing/2014/main" id="{80E090C5-E6C8-92F2-E8C2-A840B8F1807D}"/>
              </a:ext>
            </a:extLst>
          </p:cNvPr>
          <p:cNvSpPr>
            <a:spLocks noGrp="1"/>
          </p:cNvSpPr>
          <p:nvPr>
            <p:ph idx="10"/>
          </p:nvPr>
        </p:nvSpPr>
        <p:spPr>
          <a:xfrm>
            <a:off x="4318000" y="2032000"/>
            <a:ext cx="35687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5" name="Text Placeholder 2">
            <a:extLst>
              <a:ext uri="{FF2B5EF4-FFF2-40B4-BE49-F238E27FC236}">
                <a16:creationId xmlns:a16="http://schemas.microsoft.com/office/drawing/2014/main" id="{0C6D2D15-AEC2-9F99-316F-C37AF863965D}"/>
              </a:ext>
            </a:extLst>
          </p:cNvPr>
          <p:cNvSpPr>
            <a:spLocks noGrp="1"/>
          </p:cNvSpPr>
          <p:nvPr>
            <p:ph idx="11"/>
          </p:nvPr>
        </p:nvSpPr>
        <p:spPr>
          <a:xfrm>
            <a:off x="8232273" y="2032000"/>
            <a:ext cx="35687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 name="Title Placeholder 1">
            <a:extLst>
              <a:ext uri="{FF2B5EF4-FFF2-40B4-BE49-F238E27FC236}">
                <a16:creationId xmlns:a16="http://schemas.microsoft.com/office/drawing/2014/main" id="{EC59174D-4FF5-0FD8-FE78-F71A39E187AE}"/>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6F7D12C6-B3BC-2F80-A661-00CC228193B5}"/>
              </a:ext>
            </a:extLst>
          </p:cNvPr>
          <p:cNvSpPr>
            <a:spLocks noGrp="1"/>
          </p:cNvSpPr>
          <p:nvPr>
            <p:ph idx="1"/>
          </p:nvPr>
        </p:nvSpPr>
        <p:spPr>
          <a:xfrm>
            <a:off x="393700" y="2213811"/>
            <a:ext cx="2595934" cy="3780589"/>
          </a:xfrm>
          <a:prstGeom prst="rect">
            <a:avLst/>
          </a:prstGeom>
        </p:spPr>
        <p:txBody>
          <a:bodyPr vert="horz" lIns="0" tIns="0" rIns="0" bIns="0">
            <a:normAutofit/>
          </a:bodyPr>
          <a:lstStyle>
            <a:lvl1pPr>
              <a:buNone/>
              <a:defRPr sz="1600"/>
            </a:lvl1pPr>
            <a:lvl2pPr>
              <a:buNone/>
              <a:defRPr sz="1600"/>
            </a:lvl2pPr>
            <a:lvl3pPr>
              <a:buNone/>
              <a:defRPr sz="1600"/>
            </a:lvl3pPr>
            <a:lvl4pPr>
              <a:buNone/>
              <a:defRPr sz="1600"/>
            </a:lvl4pPr>
            <a:lvl5pPr>
              <a:buNone/>
              <a:defRPr sz="1600"/>
            </a:lvl5pPr>
          </a:lstStyle>
          <a:p>
            <a:pPr lvl="0">
              <a:buNone/>
            </a:pPr>
            <a:r>
              <a:t>Click to edit Master</a:t>
            </a:r>
          </a:p>
        </p:txBody>
      </p:sp>
      <p:sp>
        <p:nvSpPr>
          <p:cNvPr id="12" name="Footer Placeholder 4">
            <a:extLst>
              <a:ext uri="{FF2B5EF4-FFF2-40B4-BE49-F238E27FC236}">
                <a16:creationId xmlns:a16="http://schemas.microsoft.com/office/drawing/2014/main" id="{0682803B-B799-370F-B1B9-EB49CCB10A11}"/>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000">
                <a:solidFill>
                  <a:schemeClr val="tx1"/>
                </a:solidFill>
              </a:defRPr>
            </a:lvl1pPr>
          </a:lstStyle>
          <a:p>
            <a:endParaRPr sz="1000"/>
          </a:p>
        </p:txBody>
      </p:sp>
      <p:sp>
        <p:nvSpPr>
          <p:cNvPr id="13" name="Slide Number Placeholder 5">
            <a:extLst>
              <a:ext uri="{FF2B5EF4-FFF2-40B4-BE49-F238E27FC236}">
                <a16:creationId xmlns:a16="http://schemas.microsoft.com/office/drawing/2014/main" id="{AFE26095-B1FD-5C7C-C8D6-78ABF739DCBA}"/>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000" kern="1200">
                <a:solidFill>
                  <a:schemeClr val="tx1"/>
                </a:solidFill>
                <a:latin typeface="+mn-lt"/>
                <a:ea typeface="+mn-lt"/>
                <a:cs typeface="+mn-lt"/>
              </a:defRPr>
            </a:lvl1pPr>
          </a:lstStyle>
          <a:p>
            <a:fld id="{8574A810-7A8E-054F-9F6B-09E9C694ECF9}" type="slidenum">
              <a:t>‹#›</a:t>
            </a:fld>
            <a:endParaRPr sz="1000"/>
          </a:p>
        </p:txBody>
      </p:sp>
      <p:sp>
        <p:nvSpPr>
          <p:cNvPr id="2" name="Title Placeholder 1">
            <a:extLst>
              <a:ext uri="{FF2B5EF4-FFF2-40B4-BE49-F238E27FC236}">
                <a16:creationId xmlns:a16="http://schemas.microsoft.com/office/drawing/2014/main" id="{EC59174D-4FF5-0FD8-FE78-F71A39E187AE}"/>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
        <p:nvSpPr>
          <p:cNvPr id="8" name="Text Placeholder 7">
            <a:extLst>
              <a:ext uri="{FF2B5EF4-FFF2-40B4-BE49-F238E27FC236}">
                <a16:creationId xmlns:a16="http://schemas.microsoft.com/office/drawing/2014/main" id="{4F70A9DA-D783-0627-3166-E13B68C2ADAC}"/>
              </a:ext>
            </a:extLst>
          </p:cNvPr>
          <p:cNvSpPr>
            <a:spLocks noGrp="1"/>
          </p:cNvSpPr>
          <p:nvPr>
            <p:ph type="body" idx="12"/>
          </p:nvPr>
        </p:nvSpPr>
        <p:spPr>
          <a:xfrm>
            <a:off x="3334966" y="2213811"/>
            <a:ext cx="2595934" cy="3780589"/>
          </a:xfrm>
        </p:spPr>
        <p:txBody>
          <a:bodyPr/>
          <a:lstStyle>
            <a:lvl1pPr>
              <a:buNone/>
              <a:defRPr sz="1800"/>
            </a:lvl1pPr>
            <a:lvl2pPr>
              <a:buNone/>
              <a:defRPr sz="1800"/>
            </a:lvl2pPr>
            <a:lvl3pPr>
              <a:buNone/>
              <a:defRPr sz="1800"/>
            </a:lvl3pPr>
            <a:lvl4pPr>
              <a:buNone/>
              <a:defRPr sz="1800"/>
            </a:lvl4pPr>
            <a:lvl5pPr>
              <a:buNone/>
              <a:defRPr sz="1800"/>
            </a:lvl5pPr>
          </a:lstStyle>
          <a:p>
            <a:pPr lvl="0">
              <a:buNone/>
            </a:pPr>
            <a:r>
              <a:t>Click to edit Master</a:t>
            </a:r>
          </a:p>
        </p:txBody>
      </p:sp>
      <p:sp>
        <p:nvSpPr>
          <p:cNvPr id="9" name="Text Placeholder 2">
            <a:extLst>
              <a:ext uri="{FF2B5EF4-FFF2-40B4-BE49-F238E27FC236}">
                <a16:creationId xmlns:a16="http://schemas.microsoft.com/office/drawing/2014/main" id="{75BF2647-8E8C-CAEE-896D-0E1567AF7E99}"/>
              </a:ext>
            </a:extLst>
          </p:cNvPr>
          <p:cNvSpPr>
            <a:spLocks noGrp="1"/>
          </p:cNvSpPr>
          <p:nvPr>
            <p:ph idx="13"/>
          </p:nvPr>
        </p:nvSpPr>
        <p:spPr>
          <a:xfrm>
            <a:off x="6264413" y="2213811"/>
            <a:ext cx="2595934" cy="3780589"/>
          </a:xfrm>
          <a:prstGeom prst="rect">
            <a:avLst/>
          </a:prstGeom>
        </p:spPr>
        <p:txBody>
          <a:bodyPr vert="horz" lIns="0" tIns="0" rIns="0" bIns="0">
            <a:normAutofit/>
          </a:bodyPr>
          <a:lstStyle>
            <a:lvl1pPr>
              <a:buNone/>
              <a:defRPr sz="1600"/>
            </a:lvl1pPr>
            <a:lvl2pPr>
              <a:buNone/>
              <a:defRPr sz="1600"/>
            </a:lvl2pPr>
            <a:lvl3pPr>
              <a:buNone/>
              <a:defRPr sz="1600"/>
            </a:lvl3pPr>
            <a:lvl4pPr>
              <a:buNone/>
              <a:defRPr sz="1600"/>
            </a:lvl4pPr>
            <a:lvl5pPr>
              <a:buNone/>
              <a:defRPr sz="1600"/>
            </a:lvl5pPr>
          </a:lstStyle>
          <a:p>
            <a:pPr lvl="0">
              <a:buNone/>
            </a:pPr>
            <a:r>
              <a:t>Click to edit Master</a:t>
            </a:r>
          </a:p>
        </p:txBody>
      </p:sp>
      <p:sp>
        <p:nvSpPr>
          <p:cNvPr id="10" name="Text Placeholder 7">
            <a:extLst>
              <a:ext uri="{FF2B5EF4-FFF2-40B4-BE49-F238E27FC236}">
                <a16:creationId xmlns:a16="http://schemas.microsoft.com/office/drawing/2014/main" id="{37C6F143-221A-9959-8FBA-B9B1DB6602D0}"/>
              </a:ext>
            </a:extLst>
          </p:cNvPr>
          <p:cNvSpPr>
            <a:spLocks noGrp="1"/>
          </p:cNvSpPr>
          <p:nvPr>
            <p:ph type="body" idx="14"/>
          </p:nvPr>
        </p:nvSpPr>
        <p:spPr>
          <a:xfrm>
            <a:off x="9205679" y="2213811"/>
            <a:ext cx="2595934" cy="3780589"/>
          </a:xfrm>
        </p:spPr>
        <p:txBody>
          <a:bodyPr/>
          <a:lstStyle>
            <a:lvl1pPr>
              <a:buNone/>
              <a:defRPr sz="1800"/>
            </a:lvl1pPr>
            <a:lvl2pPr>
              <a:buNone/>
              <a:defRPr sz="1800"/>
            </a:lvl2pPr>
            <a:lvl3pPr>
              <a:buNone/>
              <a:defRPr sz="1800"/>
            </a:lvl3pPr>
            <a:lvl4pPr>
              <a:buNone/>
              <a:defRPr sz="1800"/>
            </a:lvl4pPr>
            <a:lvl5pPr>
              <a:buNone/>
              <a:defRPr sz="1800"/>
            </a:lvl5pPr>
          </a:lstStyle>
          <a:p>
            <a:pPr lvl="0">
              <a:buNone/>
            </a:pPr>
            <a:r>
              <a:t>Click to edit Master</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DB1182C5-F22B-2641-06DE-4EDACA3C1DDD}"/>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000">
                <a:solidFill>
                  <a:schemeClr val="tx1"/>
                </a:solidFill>
              </a:defRPr>
            </a:lvl1pPr>
          </a:lstStyle>
          <a:p>
            <a:endParaRPr sz="1000"/>
          </a:p>
        </p:txBody>
      </p:sp>
      <p:sp>
        <p:nvSpPr>
          <p:cNvPr id="9" name="Slide Number Placeholder 5">
            <a:extLst>
              <a:ext uri="{FF2B5EF4-FFF2-40B4-BE49-F238E27FC236}">
                <a16:creationId xmlns:a16="http://schemas.microsoft.com/office/drawing/2014/main" id="{F97A4AD5-204B-38FD-4F33-270C2F9F5CC6}"/>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000" kern="1200">
                <a:solidFill>
                  <a:schemeClr val="tx1"/>
                </a:solidFill>
                <a:latin typeface="+mn-lt"/>
                <a:ea typeface="+mn-lt"/>
                <a:cs typeface="+mn-lt"/>
              </a:defRPr>
            </a:lvl1pPr>
          </a:lstStyle>
          <a:p>
            <a:fld id="{8574A810-7A8E-054F-9F6B-09E9C694ECF9}" type="slidenum">
              <a:t>‹#›</a:t>
            </a:fld>
            <a:endParaRPr sz="1000"/>
          </a:p>
        </p:txBody>
      </p:sp>
      <p:sp>
        <p:nvSpPr>
          <p:cNvPr id="2" name="Title Placeholder 1">
            <a:extLst>
              <a:ext uri="{FF2B5EF4-FFF2-40B4-BE49-F238E27FC236}">
                <a16:creationId xmlns:a16="http://schemas.microsoft.com/office/drawing/2014/main" id="{75CF9983-3FD7-FAE4-9F0B-B2CE806D891D}"/>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1012CBCC-C555-8C11-443D-86D6F7A45CF8}"/>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000">
                <a:solidFill>
                  <a:schemeClr val="tx1"/>
                </a:solidFill>
              </a:defRPr>
            </a:lvl1pPr>
          </a:lstStyle>
          <a:p>
            <a:endParaRPr sz="1000"/>
          </a:p>
        </p:txBody>
      </p:sp>
      <p:sp>
        <p:nvSpPr>
          <p:cNvPr id="8" name="Slide Number Placeholder 5">
            <a:extLst>
              <a:ext uri="{FF2B5EF4-FFF2-40B4-BE49-F238E27FC236}">
                <a16:creationId xmlns:a16="http://schemas.microsoft.com/office/drawing/2014/main" id="{B69B260B-B882-BF7F-1BB1-28B9578A25A2}"/>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000" kern="1200">
                <a:solidFill>
                  <a:schemeClr val="tx1"/>
                </a:solidFill>
                <a:latin typeface="+mn-lt"/>
                <a:ea typeface="+mn-lt"/>
                <a:cs typeface="+mn-lt"/>
              </a:defRPr>
            </a:lvl1pPr>
          </a:lstStyle>
          <a:p>
            <a:fld id="{8574A810-7A8E-054F-9F6B-09E9C694ECF9}" type="slidenum">
              <a:t>‹#›</a:t>
            </a:fld>
            <a:endParaRPr sz="10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87ED2E-D8FF-5C8C-ED50-59BA3091C3E1}"/>
              </a:ext>
            </a:extLst>
          </p:cNvPr>
          <p:cNvSpPr>
            <a:spLocks noGrp="1"/>
          </p:cNvSpPr>
          <p:nvPr>
            <p:ph type="title"/>
          </p:nvPr>
        </p:nvSpPr>
        <p:spPr>
          <a:xfrm>
            <a:off x="393700" y="344008"/>
            <a:ext cx="11404600" cy="1047491"/>
          </a:xfrm>
          <a:prstGeom prst="rect">
            <a:avLst/>
          </a:prstGeom>
        </p:spPr>
        <p:txBody>
          <a:bodyPr vert="horz" lIns="0" tIns="0" rIns="0" bIns="0" anchor="t">
            <a:normAutofit/>
          </a:bodyPr>
          <a:lstStyle/>
          <a:p>
            <a:r>
              <a:t>Click to edit Master title style</a:t>
            </a:r>
          </a:p>
        </p:txBody>
      </p:sp>
      <p:sp>
        <p:nvSpPr>
          <p:cNvPr id="3" name="Text Placeholder 2">
            <a:extLst>
              <a:ext uri="{FF2B5EF4-FFF2-40B4-BE49-F238E27FC236}">
                <a16:creationId xmlns:a16="http://schemas.microsoft.com/office/drawing/2014/main" id="{05B0E1CB-6DCA-2E9F-2B74-4309B4084C09}"/>
              </a:ext>
            </a:extLst>
          </p:cNvPr>
          <p:cNvSpPr>
            <a:spLocks noGrp="1"/>
          </p:cNvSpPr>
          <p:nvPr>
            <p:ph type="body" idx="1"/>
          </p:nvPr>
        </p:nvSpPr>
        <p:spPr>
          <a:xfrm>
            <a:off x="393700" y="2032000"/>
            <a:ext cx="11404600" cy="3962400"/>
          </a:xfrm>
          <a:prstGeom prst="rect">
            <a:avLst/>
          </a:prstGeom>
        </p:spPr>
        <p:txBody>
          <a:bodyPr vert="horz" lIns="0" tIns="0" rIns="0" bIns="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3C75650C-2983-5B02-8421-FF1818435433}"/>
              </a:ext>
            </a:extLst>
          </p:cNvPr>
          <p:cNvSpPr>
            <a:spLocks noGrp="1"/>
          </p:cNvSpPr>
          <p:nvPr>
            <p:ph type="ftr" idx="3"/>
          </p:nvPr>
        </p:nvSpPr>
        <p:spPr>
          <a:xfrm>
            <a:off x="393700" y="6279952"/>
            <a:ext cx="3568700" cy="241240"/>
          </a:xfrm>
          <a:prstGeom prst="rect">
            <a:avLst/>
          </a:prstGeom>
        </p:spPr>
        <p:txBody>
          <a:bodyPr vert="horz" lIns="0" tIns="0" rIns="0" bIns="0" anchor="b"/>
          <a:lstStyle>
            <a:lvl1pPr algn="l">
              <a:buNone/>
              <a:defRPr sz="1000">
                <a:solidFill>
                  <a:schemeClr val="tx1"/>
                </a:solidFill>
              </a:defRPr>
            </a:lvl1pPr>
          </a:lstStyle>
          <a:p>
            <a:endParaRPr sz="1000"/>
          </a:p>
        </p:txBody>
      </p:sp>
      <p:sp>
        <p:nvSpPr>
          <p:cNvPr id="6" name="Slide Number Placeholder 5">
            <a:extLst>
              <a:ext uri="{FF2B5EF4-FFF2-40B4-BE49-F238E27FC236}">
                <a16:creationId xmlns:a16="http://schemas.microsoft.com/office/drawing/2014/main" id="{D872C88C-1AB3-96BA-C9E5-3435A4BD59BB}"/>
              </a:ext>
            </a:extLst>
          </p:cNvPr>
          <p:cNvSpPr>
            <a:spLocks noGrp="1"/>
          </p:cNvSpPr>
          <p:nvPr>
            <p:ph type="sldNum" idx="4"/>
          </p:nvPr>
        </p:nvSpPr>
        <p:spPr>
          <a:xfrm>
            <a:off x="11279332" y="6279294"/>
            <a:ext cx="518968" cy="241240"/>
          </a:xfrm>
          <a:prstGeom prst="rect">
            <a:avLst/>
          </a:prstGeom>
        </p:spPr>
        <p:txBody>
          <a:bodyPr vert="horz" lIns="0" tIns="0" rIns="0" bIns="0" anchor="b"/>
          <a:lstStyle>
            <a:lvl1pPr algn="r">
              <a:buNone/>
              <a:defRPr sz="1000" kern="1200">
                <a:solidFill>
                  <a:schemeClr val="tx1"/>
                </a:solidFill>
                <a:latin typeface="+mn-lt"/>
                <a:ea typeface="+mn-lt"/>
                <a:cs typeface="+mn-lt"/>
              </a:defRPr>
            </a:lvl1pPr>
          </a:lstStyle>
          <a:p>
            <a:fld id="{8574A810-7A8E-054F-9F6B-09E9C694ECF9}" type="slidenum">
              <a:t>‹#›</a:t>
            </a:fld>
            <a:endParaRPr sz="100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hdr="0" dt="0"/>
  <p:txStyles>
    <p:titleStyle>
      <a:lvl1pPr algn="l" defTabSz="914400">
        <a:lnSpc>
          <a:spcPct val="90000"/>
        </a:lnSpc>
        <a:spcBef>
          <a:spcPct val="0"/>
        </a:spcBef>
        <a:buNone/>
        <a:defRPr sz="29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48" userDrawn="1">
          <p15:clr>
            <a:srgbClr val="F26B43"/>
          </p15:clr>
        </p15:guide>
        <p15:guide id="4" pos="1264" userDrawn="1">
          <p15:clr>
            <a:srgbClr val="F26B43"/>
          </p15:clr>
        </p15:guide>
        <p15:guide id="5" pos="1480" userDrawn="1">
          <p15:clr>
            <a:srgbClr val="F26B43"/>
          </p15:clr>
        </p15:guide>
        <p15:guide id="6" pos="2496" userDrawn="1">
          <p15:clr>
            <a:srgbClr val="F26B43"/>
          </p15:clr>
        </p15:guide>
        <p15:guide id="7" pos="2712" userDrawn="1">
          <p15:clr>
            <a:srgbClr val="F26B43"/>
          </p15:clr>
        </p15:guide>
        <p15:guide id="8" pos="3736" userDrawn="1">
          <p15:clr>
            <a:srgbClr val="F26B43"/>
          </p15:clr>
        </p15:guide>
        <p15:guide id="9" pos="3944" userDrawn="1">
          <p15:clr>
            <a:srgbClr val="F26B43"/>
          </p15:clr>
        </p15:guide>
        <p15:guide id="10" pos="4968" userDrawn="1">
          <p15:clr>
            <a:srgbClr val="F26B43"/>
          </p15:clr>
        </p15:guide>
        <p15:guide id="11" pos="5184" userDrawn="1">
          <p15:clr>
            <a:srgbClr val="F26B43"/>
          </p15:clr>
        </p15:guide>
        <p15:guide id="12" pos="6200" userDrawn="1">
          <p15:clr>
            <a:srgbClr val="F26B43"/>
          </p15:clr>
        </p15:guide>
        <p15:guide id="13" pos="6416" userDrawn="1">
          <p15:clr>
            <a:srgbClr val="F26B43"/>
          </p15:clr>
        </p15:guide>
        <p15:guide id="14" pos="7432" userDrawn="1">
          <p15:clr>
            <a:srgbClr val="F26B43"/>
          </p15:clr>
        </p15:guide>
        <p15:guide id="15" orient="horz" userDrawn="1">
          <p15:clr>
            <a:srgbClr val="F26B43"/>
          </p15:clr>
        </p15:guide>
        <p15:guide id="17" orient="horz" pos="248" userDrawn="1">
          <p15:clr>
            <a:srgbClr val="F26B43"/>
          </p15:clr>
        </p15:guide>
        <p15:guide id="18" orient="horz" pos="656" userDrawn="1">
          <p15:clr>
            <a:srgbClr val="F26B43"/>
          </p15:clr>
        </p15:guide>
        <p15:guide id="19" orient="horz" pos="872" userDrawn="1">
          <p15:clr>
            <a:srgbClr val="F26B43"/>
          </p15:clr>
        </p15:guide>
        <p15:guide id="20" orient="horz" pos="1280" userDrawn="1">
          <p15:clr>
            <a:srgbClr val="F26B43"/>
          </p15:clr>
        </p15:guide>
        <p15:guide id="21" orient="horz" pos="1496" userDrawn="1">
          <p15:clr>
            <a:srgbClr val="F26B43"/>
          </p15:clr>
        </p15:guide>
        <p15:guide id="22" orient="horz" pos="1904" userDrawn="1">
          <p15:clr>
            <a:srgbClr val="F26B43"/>
          </p15:clr>
        </p15:guide>
        <p15:guide id="23" orient="horz" pos="2120" userDrawn="1">
          <p15:clr>
            <a:srgbClr val="F26B43"/>
          </p15:clr>
        </p15:guide>
        <p15:guide id="24" orient="horz" pos="2528" userDrawn="1">
          <p15:clr>
            <a:srgbClr val="F26B43"/>
          </p15:clr>
        </p15:guide>
        <p15:guide id="25" orient="horz" pos="2744" userDrawn="1">
          <p15:clr>
            <a:srgbClr val="F26B43"/>
          </p15:clr>
        </p15:guide>
        <p15:guide id="26" orient="horz" pos="3152" userDrawn="1">
          <p15:clr>
            <a:srgbClr val="F26B43"/>
          </p15:clr>
        </p15:guide>
        <p15:guide id="27" orient="horz" pos="3368" userDrawn="1">
          <p15:clr>
            <a:srgbClr val="F26B43"/>
          </p15:clr>
        </p15:guide>
        <p15:guide id="28" orient="horz" pos="3776" userDrawn="1">
          <p15:clr>
            <a:srgbClr val="F26B43"/>
          </p15:clr>
        </p15:guide>
        <p15:guide id="29" orient="horz" pos="40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7CD47D-0812-5F5E-8AA0-B4316F994F47}"/>
              </a:ext>
            </a:extLst>
          </p:cNvPr>
          <p:cNvSpPr>
            <a:spLocks noGrp="1"/>
          </p:cNvSpPr>
          <p:nvPr>
            <p:ph type="ctrTitle"/>
          </p:nvPr>
        </p:nvSpPr>
        <p:spPr>
          <a:xfrm>
            <a:off x="415733" y="1907316"/>
            <a:ext cx="7174888" cy="2491490"/>
          </a:xfrm>
        </p:spPr>
        <p:txBody>
          <a:bodyPr anchor="ctr">
            <a:noAutofit/>
          </a:bodyPr>
          <a:lstStyle/>
          <a:p>
            <a:r>
              <a:rPr sz="6200"/>
              <a:t>Networked</a:t>
            </a:r>
          </a:p>
          <a:p>
            <a:r>
              <a:rPr sz="6200"/>
              <a:t>for Success</a:t>
            </a:r>
          </a:p>
        </p:txBody>
      </p:sp>
      <p:sp>
        <p:nvSpPr>
          <p:cNvPr id="5" name="Subtitle 4">
            <a:extLst>
              <a:ext uri="{FF2B5EF4-FFF2-40B4-BE49-F238E27FC236}">
                <a16:creationId xmlns:a16="http://schemas.microsoft.com/office/drawing/2014/main" id="{283B85AD-626B-46B7-0C36-31F5BABDE10D}"/>
              </a:ext>
            </a:extLst>
          </p:cNvPr>
          <p:cNvSpPr>
            <a:spLocks noGrp="1"/>
          </p:cNvSpPr>
          <p:nvPr>
            <p:ph type="subTitle" idx="1"/>
          </p:nvPr>
        </p:nvSpPr>
        <p:spPr>
          <a:xfrm>
            <a:off x="415733" y="5264722"/>
            <a:ext cx="6910483" cy="1080246"/>
          </a:xfrm>
        </p:spPr>
        <p:txBody>
          <a:bodyPr anchor="b">
            <a:noAutofit/>
          </a:bodyPr>
          <a:lstStyle/>
          <a:p>
            <a:r>
              <a:rPr sz="1800"/>
              <a:t>Rob Koch + Jordann Hoelzel</a:t>
            </a:r>
          </a:p>
          <a:p>
            <a:r>
              <a:rPr sz="1800"/>
              <a:t>IDP Summit</a:t>
            </a:r>
          </a:p>
        </p:txBody>
      </p:sp>
      <p:sp>
        <p:nvSpPr>
          <p:cNvPr id="6" name="Subtitle 4">
            <a:extLst>
              <a:ext uri="{FF2B5EF4-FFF2-40B4-BE49-F238E27FC236}">
                <a16:creationId xmlns:a16="http://schemas.microsoft.com/office/drawing/2014/main" id="{543BAB87-2ABE-9D84-8400-3B5ABA08B3C2}"/>
              </a:ext>
            </a:extLst>
          </p:cNvPr>
          <p:cNvSpPr>
            <a:spLocks noGrp="1"/>
          </p:cNvSpPr>
          <p:nvPr/>
        </p:nvSpPr>
        <p:spPr>
          <a:xfrm>
            <a:off x="415734" y="392241"/>
            <a:ext cx="5702300" cy="649159"/>
          </a:xfrm>
          <a:prstGeom prst="rect">
            <a:avLst/>
          </a:prstGeom>
        </p:spPr>
        <p:txBody>
          <a:bodyPr vert="horz" lIns="0" tIns="0" rIns="0" bIns="0">
            <a:noAutofit/>
          </a:bodyPr>
          <a:lstStyle>
            <a:lvl1pPr marL="0" indent="0" algn="l" defTabSz="914400">
              <a:lnSpc>
                <a:spcPct val="90000"/>
              </a:lnSpc>
              <a:spcBef>
                <a:spcPts val="1000"/>
              </a:spcBef>
              <a:buFont typeface="Arial"/>
              <a:buNone/>
              <a:defRPr sz="2400" kern="1200">
                <a:solidFill>
                  <a:schemeClr val="tx1"/>
                </a:solidFill>
                <a:latin typeface="+mn-lt"/>
                <a:ea typeface="+mn-lt"/>
                <a:cs typeface="+mn-lt"/>
              </a:defRPr>
            </a:lvl1pPr>
            <a:lvl2pPr marL="457200" indent="0" algn="ctr" defTabSz="914400">
              <a:lnSpc>
                <a:spcPct val="90000"/>
              </a:lnSpc>
              <a:spcBef>
                <a:spcPts val="500"/>
              </a:spcBef>
              <a:buFont typeface="Arial"/>
              <a:buNone/>
              <a:defRPr sz="2000" kern="1200">
                <a:solidFill>
                  <a:schemeClr val="tx1"/>
                </a:solidFill>
                <a:latin typeface="+mn-lt"/>
                <a:ea typeface="+mn-lt"/>
                <a:cs typeface="+mn-lt"/>
              </a:defRPr>
            </a:lvl2pPr>
            <a:lvl3pPr marL="914400" indent="0" algn="ctr" defTabSz="914400">
              <a:lnSpc>
                <a:spcPct val="90000"/>
              </a:lnSpc>
              <a:spcBef>
                <a:spcPts val="500"/>
              </a:spcBef>
              <a:buFont typeface="Arial"/>
              <a:buNone/>
              <a:defRPr sz="1800" kern="1200">
                <a:solidFill>
                  <a:schemeClr val="tx1"/>
                </a:solidFill>
                <a:latin typeface="+mn-lt"/>
                <a:ea typeface="+mn-lt"/>
                <a:cs typeface="+mn-lt"/>
              </a:defRPr>
            </a:lvl3pPr>
            <a:lvl4pPr marL="1371600" indent="0" algn="ctr" defTabSz="914400">
              <a:lnSpc>
                <a:spcPct val="90000"/>
              </a:lnSpc>
              <a:spcBef>
                <a:spcPts val="500"/>
              </a:spcBef>
              <a:buFont typeface="Arial"/>
              <a:buNone/>
              <a:defRPr sz="1600" kern="1200">
                <a:solidFill>
                  <a:schemeClr val="tx1"/>
                </a:solidFill>
                <a:latin typeface="+mn-lt"/>
                <a:ea typeface="+mn-lt"/>
                <a:cs typeface="+mn-lt"/>
              </a:defRPr>
            </a:lvl4pPr>
            <a:lvl5pPr marL="1828800" indent="0" algn="ctr" defTabSz="914400">
              <a:lnSpc>
                <a:spcPct val="90000"/>
              </a:lnSpc>
              <a:spcBef>
                <a:spcPts val="500"/>
              </a:spcBef>
              <a:buFont typeface="Arial"/>
              <a:buNone/>
              <a:defRPr sz="1600" kern="1200">
                <a:solidFill>
                  <a:schemeClr val="tx1"/>
                </a:solidFill>
                <a:latin typeface="+mn-lt"/>
                <a:ea typeface="+mn-lt"/>
                <a:cs typeface="+mn-lt"/>
              </a:defRPr>
            </a:lvl5pPr>
            <a:lvl6pPr marL="2286000" indent="0" algn="ctr" defTabSz="914400">
              <a:lnSpc>
                <a:spcPct val="90000"/>
              </a:lnSpc>
              <a:spcBef>
                <a:spcPts val="500"/>
              </a:spcBef>
              <a:buFont typeface="Arial"/>
              <a:buNone/>
              <a:defRPr sz="1600" kern="1200">
                <a:solidFill>
                  <a:schemeClr val="tx1"/>
                </a:solidFill>
                <a:latin typeface="+mn-lt"/>
                <a:ea typeface="+mn-lt"/>
                <a:cs typeface="+mn-lt"/>
              </a:defRPr>
            </a:lvl6pPr>
            <a:lvl7pPr marL="2743200" indent="0" algn="ctr" defTabSz="914400">
              <a:lnSpc>
                <a:spcPct val="90000"/>
              </a:lnSpc>
              <a:spcBef>
                <a:spcPts val="500"/>
              </a:spcBef>
              <a:buFont typeface="Arial"/>
              <a:buNone/>
              <a:defRPr sz="1600" kern="1200">
                <a:solidFill>
                  <a:schemeClr val="tx1"/>
                </a:solidFill>
                <a:latin typeface="+mn-lt"/>
                <a:ea typeface="+mn-lt"/>
                <a:cs typeface="+mn-lt"/>
              </a:defRPr>
            </a:lvl7pPr>
            <a:lvl8pPr marL="3200400" indent="0" algn="ctr" defTabSz="914400">
              <a:lnSpc>
                <a:spcPct val="90000"/>
              </a:lnSpc>
              <a:spcBef>
                <a:spcPts val="500"/>
              </a:spcBef>
              <a:buFont typeface="Arial"/>
              <a:buNone/>
              <a:defRPr sz="1600" kern="1200">
                <a:solidFill>
                  <a:schemeClr val="tx1"/>
                </a:solidFill>
                <a:latin typeface="+mn-lt"/>
                <a:ea typeface="+mn-lt"/>
                <a:cs typeface="+mn-lt"/>
              </a:defRPr>
            </a:lvl8pPr>
            <a:lvl9pPr marL="3657600" indent="0" algn="ctr" defTabSz="914400">
              <a:lnSpc>
                <a:spcPct val="90000"/>
              </a:lnSpc>
              <a:spcBef>
                <a:spcPts val="500"/>
              </a:spcBef>
              <a:buFont typeface="Arial"/>
              <a:buNone/>
              <a:defRPr sz="1600" kern="1200">
                <a:solidFill>
                  <a:schemeClr val="tx1"/>
                </a:solidFill>
                <a:latin typeface="+mn-lt"/>
                <a:ea typeface="+mn-lt"/>
                <a:cs typeface="+mn-lt"/>
              </a:defRPr>
            </a:lvl9pPr>
          </a:lstStyle>
          <a:p>
            <a:r>
              <a:rPr sz="1800"/>
              <a:t>DEAF PROFESSIONAL + INTERPRETER WORKSHOP</a:t>
            </a:r>
          </a:p>
        </p:txBody>
      </p:sp>
      <p:pic>
        <p:nvPicPr>
          <p:cNvPr id="11" name="Picture 6"/>
          <p:cNvPicPr>
            <a:picLocks noChangeAspect="1"/>
          </p:cNvPicPr>
          <p:nvPr/>
        </p:nvPicPr>
        <p:blipFill>
          <a:blip r:embed="rId3"/>
          <a:srcRect l="3050" r="3050"/>
          <a:stretch/>
        </p:blipFill>
        <p:spPr>
          <a:xfrm>
            <a:off x="7899094" y="0"/>
            <a:ext cx="4292906" cy="6858000"/>
          </a:xfrm>
          <a:prstGeom prst="rect">
            <a:avLst/>
          </a:prstGeom>
        </p:spPr>
      </p:pic>
    </p:spTree>
    <p:extLst>
      <p:ext uri="{BB962C8B-B14F-4D97-AF65-F5344CB8AC3E}">
        <p14:creationId xmlns:p14="http://schemas.microsoft.com/office/powerpoint/2010/main" val="3258783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A8DA10-BC74-F432-B483-CF813D4319AD}"/>
              </a:ext>
            </a:extLst>
          </p:cNvPr>
          <p:cNvSpPr>
            <a:spLocks noGrp="1"/>
          </p:cNvSpPr>
          <p:nvPr>
            <p:ph type="ctrTitle"/>
          </p:nvPr>
        </p:nvSpPr>
        <p:spPr>
          <a:xfrm>
            <a:off x="393700" y="3712696"/>
            <a:ext cx="9448800" cy="2491490"/>
          </a:xfrm>
        </p:spPr>
        <p:txBody>
          <a:bodyPr>
            <a:noAutofit/>
          </a:bodyPr>
          <a:lstStyle/>
          <a:p>
            <a:r>
              <a:rPr sz="7200"/>
              <a:t>Professional relationships</a:t>
            </a:r>
          </a:p>
          <a:p>
            <a:r>
              <a:rPr sz="7200"/>
              <a:t>begin in informal moments</a:t>
            </a:r>
          </a:p>
        </p:txBody>
      </p:sp>
      <p:sp>
        <p:nvSpPr>
          <p:cNvPr id="6" name="Subtitle 4">
            <a:extLst>
              <a:ext uri="{FF2B5EF4-FFF2-40B4-BE49-F238E27FC236}">
                <a16:creationId xmlns:a16="http://schemas.microsoft.com/office/drawing/2014/main" id="{47DF5305-453D-AB88-8DE6-9846FEB1B651}"/>
              </a:ext>
            </a:extLst>
          </p:cNvPr>
          <p:cNvSpPr>
            <a:spLocks noGrp="1"/>
          </p:cNvSpPr>
          <p:nvPr/>
        </p:nvSpPr>
        <p:spPr>
          <a:xfrm>
            <a:off x="393699" y="392241"/>
            <a:ext cx="6157826" cy="649159"/>
          </a:xfrm>
          <a:prstGeom prst="rect">
            <a:avLst/>
          </a:prstGeom>
        </p:spPr>
        <p:txBody>
          <a:bodyPr vert="horz" lIns="0" tIns="0" rIns="0" bIns="0">
            <a:noAutofit/>
          </a:bodyPr>
          <a:lstStyle>
            <a:lvl1pPr marL="0" indent="0" algn="l" defTabSz="914400">
              <a:lnSpc>
                <a:spcPct val="90000"/>
              </a:lnSpc>
              <a:spcBef>
                <a:spcPts val="1000"/>
              </a:spcBef>
              <a:buFont typeface="Arial"/>
              <a:buNone/>
              <a:defRPr sz="2400" kern="1200">
                <a:solidFill>
                  <a:schemeClr val="tx1"/>
                </a:solidFill>
                <a:latin typeface="+mn-lt"/>
                <a:ea typeface="+mn-lt"/>
                <a:cs typeface="+mn-lt"/>
              </a:defRPr>
            </a:lvl1pPr>
            <a:lvl2pPr marL="457200" indent="0" algn="ctr" defTabSz="914400">
              <a:lnSpc>
                <a:spcPct val="90000"/>
              </a:lnSpc>
              <a:spcBef>
                <a:spcPts val="500"/>
              </a:spcBef>
              <a:buFont typeface="Arial"/>
              <a:buNone/>
              <a:defRPr sz="2000" kern="1200">
                <a:solidFill>
                  <a:schemeClr val="tx1"/>
                </a:solidFill>
                <a:latin typeface="+mn-lt"/>
                <a:ea typeface="+mn-lt"/>
                <a:cs typeface="+mn-lt"/>
              </a:defRPr>
            </a:lvl2pPr>
            <a:lvl3pPr marL="914400" indent="0" algn="ctr" defTabSz="914400">
              <a:lnSpc>
                <a:spcPct val="90000"/>
              </a:lnSpc>
              <a:spcBef>
                <a:spcPts val="500"/>
              </a:spcBef>
              <a:buFont typeface="Arial"/>
              <a:buNone/>
              <a:defRPr sz="1800" kern="1200">
                <a:solidFill>
                  <a:schemeClr val="tx1"/>
                </a:solidFill>
                <a:latin typeface="+mn-lt"/>
                <a:ea typeface="+mn-lt"/>
                <a:cs typeface="+mn-lt"/>
              </a:defRPr>
            </a:lvl3pPr>
            <a:lvl4pPr marL="1371600" indent="0" algn="ctr" defTabSz="914400">
              <a:lnSpc>
                <a:spcPct val="90000"/>
              </a:lnSpc>
              <a:spcBef>
                <a:spcPts val="500"/>
              </a:spcBef>
              <a:buFont typeface="Arial"/>
              <a:buNone/>
              <a:defRPr sz="1600" kern="1200">
                <a:solidFill>
                  <a:schemeClr val="tx1"/>
                </a:solidFill>
                <a:latin typeface="+mn-lt"/>
                <a:ea typeface="+mn-lt"/>
                <a:cs typeface="+mn-lt"/>
              </a:defRPr>
            </a:lvl4pPr>
            <a:lvl5pPr marL="1828800" indent="0" algn="ctr" defTabSz="914400">
              <a:lnSpc>
                <a:spcPct val="90000"/>
              </a:lnSpc>
              <a:spcBef>
                <a:spcPts val="500"/>
              </a:spcBef>
              <a:buFont typeface="Arial"/>
              <a:buNone/>
              <a:defRPr sz="1600" kern="1200">
                <a:solidFill>
                  <a:schemeClr val="tx1"/>
                </a:solidFill>
                <a:latin typeface="+mn-lt"/>
                <a:ea typeface="+mn-lt"/>
                <a:cs typeface="+mn-lt"/>
              </a:defRPr>
            </a:lvl5pPr>
            <a:lvl6pPr marL="2286000" indent="0" algn="ctr" defTabSz="914400">
              <a:lnSpc>
                <a:spcPct val="90000"/>
              </a:lnSpc>
              <a:spcBef>
                <a:spcPts val="500"/>
              </a:spcBef>
              <a:buFont typeface="Arial"/>
              <a:buNone/>
              <a:defRPr sz="1600" kern="1200">
                <a:solidFill>
                  <a:schemeClr val="tx1"/>
                </a:solidFill>
                <a:latin typeface="+mn-lt"/>
                <a:ea typeface="+mn-lt"/>
                <a:cs typeface="+mn-lt"/>
              </a:defRPr>
            </a:lvl6pPr>
            <a:lvl7pPr marL="2743200" indent="0" algn="ctr" defTabSz="914400">
              <a:lnSpc>
                <a:spcPct val="90000"/>
              </a:lnSpc>
              <a:spcBef>
                <a:spcPts val="500"/>
              </a:spcBef>
              <a:buFont typeface="Arial"/>
              <a:buNone/>
              <a:defRPr sz="1600" kern="1200">
                <a:solidFill>
                  <a:schemeClr val="tx1"/>
                </a:solidFill>
                <a:latin typeface="+mn-lt"/>
                <a:ea typeface="+mn-lt"/>
                <a:cs typeface="+mn-lt"/>
              </a:defRPr>
            </a:lvl7pPr>
            <a:lvl8pPr marL="3200400" indent="0" algn="ctr" defTabSz="914400">
              <a:lnSpc>
                <a:spcPct val="90000"/>
              </a:lnSpc>
              <a:spcBef>
                <a:spcPts val="500"/>
              </a:spcBef>
              <a:buFont typeface="Arial"/>
              <a:buNone/>
              <a:defRPr sz="1600" kern="1200">
                <a:solidFill>
                  <a:schemeClr val="tx1"/>
                </a:solidFill>
                <a:latin typeface="+mn-lt"/>
                <a:ea typeface="+mn-lt"/>
                <a:cs typeface="+mn-lt"/>
              </a:defRPr>
            </a:lvl8pPr>
            <a:lvl9pPr marL="3657600" indent="0" algn="ctr" defTabSz="914400">
              <a:lnSpc>
                <a:spcPct val="90000"/>
              </a:lnSpc>
              <a:spcBef>
                <a:spcPts val="500"/>
              </a:spcBef>
              <a:buFont typeface="Arial"/>
              <a:buNone/>
              <a:defRPr sz="1600" kern="1200">
                <a:solidFill>
                  <a:schemeClr val="tx1"/>
                </a:solidFill>
                <a:latin typeface="+mn-lt"/>
                <a:ea typeface="+mn-lt"/>
                <a:cs typeface="+mn-lt"/>
              </a:defRPr>
            </a:lvl9pPr>
          </a:lstStyle>
          <a:p>
            <a:r>
              <a:rPr sz="1800"/>
              <a:t>MOST EXAMPLES BEGIN WITH ONE INTERPRETER</a:t>
            </a:r>
          </a:p>
        </p:txBody>
      </p:sp>
      <p:sp>
        <p:nvSpPr>
          <p:cNvPr id="8" name="Subtitle 4">
            <a:extLst>
              <a:ext uri="{FF2B5EF4-FFF2-40B4-BE49-F238E27FC236}">
                <a16:creationId xmlns:a16="http://schemas.microsoft.com/office/drawing/2014/main" id="{4AE41470-6E36-D08D-AC35-CBDFACEF3DBC}"/>
              </a:ext>
            </a:extLst>
          </p:cNvPr>
          <p:cNvSpPr>
            <a:spLocks noGrp="1"/>
          </p:cNvSpPr>
          <p:nvPr/>
        </p:nvSpPr>
        <p:spPr>
          <a:xfrm>
            <a:off x="6822831" y="392241"/>
            <a:ext cx="4975469" cy="649159"/>
          </a:xfrm>
          <a:prstGeom prst="rect">
            <a:avLst/>
          </a:prstGeom>
        </p:spPr>
        <p:txBody>
          <a:bodyPr vert="horz" lIns="0" tIns="0" rIns="0" bIns="0">
            <a:noAutofit/>
          </a:bodyPr>
          <a:lstStyle>
            <a:lvl1pPr marL="0" indent="0" algn="l" defTabSz="914400">
              <a:lnSpc>
                <a:spcPct val="90000"/>
              </a:lnSpc>
              <a:spcBef>
                <a:spcPts val="1000"/>
              </a:spcBef>
              <a:buFont typeface="Arial"/>
              <a:buNone/>
              <a:defRPr sz="2400" kern="1200">
                <a:solidFill>
                  <a:schemeClr val="tx1"/>
                </a:solidFill>
                <a:latin typeface="+mn-lt"/>
                <a:ea typeface="+mn-lt"/>
                <a:cs typeface="+mn-lt"/>
              </a:defRPr>
            </a:lvl1pPr>
            <a:lvl2pPr marL="457200" indent="0" algn="ctr" defTabSz="914400">
              <a:lnSpc>
                <a:spcPct val="90000"/>
              </a:lnSpc>
              <a:spcBef>
                <a:spcPts val="500"/>
              </a:spcBef>
              <a:buFont typeface="Arial"/>
              <a:buNone/>
              <a:defRPr sz="2000" kern="1200">
                <a:solidFill>
                  <a:schemeClr val="tx1"/>
                </a:solidFill>
                <a:latin typeface="+mn-lt"/>
                <a:ea typeface="+mn-lt"/>
                <a:cs typeface="+mn-lt"/>
              </a:defRPr>
            </a:lvl2pPr>
            <a:lvl3pPr marL="914400" indent="0" algn="ctr" defTabSz="914400">
              <a:lnSpc>
                <a:spcPct val="90000"/>
              </a:lnSpc>
              <a:spcBef>
                <a:spcPts val="500"/>
              </a:spcBef>
              <a:buFont typeface="Arial"/>
              <a:buNone/>
              <a:defRPr sz="1800" kern="1200">
                <a:solidFill>
                  <a:schemeClr val="tx1"/>
                </a:solidFill>
                <a:latin typeface="+mn-lt"/>
                <a:ea typeface="+mn-lt"/>
                <a:cs typeface="+mn-lt"/>
              </a:defRPr>
            </a:lvl3pPr>
            <a:lvl4pPr marL="1371600" indent="0" algn="ctr" defTabSz="914400">
              <a:lnSpc>
                <a:spcPct val="90000"/>
              </a:lnSpc>
              <a:spcBef>
                <a:spcPts val="500"/>
              </a:spcBef>
              <a:buFont typeface="Arial"/>
              <a:buNone/>
              <a:defRPr sz="1600" kern="1200">
                <a:solidFill>
                  <a:schemeClr val="tx1"/>
                </a:solidFill>
                <a:latin typeface="+mn-lt"/>
                <a:ea typeface="+mn-lt"/>
                <a:cs typeface="+mn-lt"/>
              </a:defRPr>
            </a:lvl4pPr>
            <a:lvl5pPr marL="1828800" indent="0" algn="ctr" defTabSz="914400">
              <a:lnSpc>
                <a:spcPct val="90000"/>
              </a:lnSpc>
              <a:spcBef>
                <a:spcPts val="500"/>
              </a:spcBef>
              <a:buFont typeface="Arial"/>
              <a:buNone/>
              <a:defRPr sz="1600" kern="1200">
                <a:solidFill>
                  <a:schemeClr val="tx1"/>
                </a:solidFill>
                <a:latin typeface="+mn-lt"/>
                <a:ea typeface="+mn-lt"/>
                <a:cs typeface="+mn-lt"/>
              </a:defRPr>
            </a:lvl5pPr>
            <a:lvl6pPr marL="2286000" indent="0" algn="ctr" defTabSz="914400">
              <a:lnSpc>
                <a:spcPct val="90000"/>
              </a:lnSpc>
              <a:spcBef>
                <a:spcPts val="500"/>
              </a:spcBef>
              <a:buFont typeface="Arial"/>
              <a:buNone/>
              <a:defRPr sz="1600" kern="1200">
                <a:solidFill>
                  <a:schemeClr val="tx1"/>
                </a:solidFill>
                <a:latin typeface="+mn-lt"/>
                <a:ea typeface="+mn-lt"/>
                <a:cs typeface="+mn-lt"/>
              </a:defRPr>
            </a:lvl6pPr>
            <a:lvl7pPr marL="2743200" indent="0" algn="ctr" defTabSz="914400">
              <a:lnSpc>
                <a:spcPct val="90000"/>
              </a:lnSpc>
              <a:spcBef>
                <a:spcPts val="500"/>
              </a:spcBef>
              <a:buFont typeface="Arial"/>
              <a:buNone/>
              <a:defRPr sz="1600" kern="1200">
                <a:solidFill>
                  <a:schemeClr val="tx1"/>
                </a:solidFill>
                <a:latin typeface="+mn-lt"/>
                <a:ea typeface="+mn-lt"/>
                <a:cs typeface="+mn-lt"/>
              </a:defRPr>
            </a:lvl7pPr>
            <a:lvl8pPr marL="3200400" indent="0" algn="ctr" defTabSz="914400">
              <a:lnSpc>
                <a:spcPct val="90000"/>
              </a:lnSpc>
              <a:spcBef>
                <a:spcPts val="500"/>
              </a:spcBef>
              <a:buFont typeface="Arial"/>
              <a:buNone/>
              <a:defRPr sz="1600" kern="1200">
                <a:solidFill>
                  <a:schemeClr val="tx1"/>
                </a:solidFill>
                <a:latin typeface="+mn-lt"/>
                <a:ea typeface="+mn-lt"/>
                <a:cs typeface="+mn-lt"/>
              </a:defRPr>
            </a:lvl8pPr>
            <a:lvl9pPr marL="3657600" indent="0" algn="ctr" defTabSz="914400">
              <a:lnSpc>
                <a:spcPct val="90000"/>
              </a:lnSpc>
              <a:spcBef>
                <a:spcPts val="500"/>
              </a:spcBef>
              <a:buFont typeface="Arial"/>
              <a:buNone/>
              <a:defRPr sz="1600" kern="1200">
                <a:solidFill>
                  <a:schemeClr val="tx1"/>
                </a:solidFill>
                <a:latin typeface="+mn-lt"/>
                <a:ea typeface="+mn-lt"/>
                <a:cs typeface="+mn-lt"/>
              </a:defRPr>
            </a:lvl9pPr>
          </a:lstStyle>
          <a:p>
            <a:pPr algn="r">
              <a:buNone/>
            </a:pPr>
            <a:r>
              <a:rPr sz="1800" dirty="0"/>
              <a:t>THEN WE ADD A TWO-INTERPRETER TEAM</a:t>
            </a:r>
          </a:p>
        </p:txBody>
      </p:sp>
    </p:spTree>
    <p:extLst>
      <p:ext uri="{BB962C8B-B14F-4D97-AF65-F5344CB8AC3E}">
        <p14:creationId xmlns:p14="http://schemas.microsoft.com/office/powerpoint/2010/main" val="3507737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C44867F-CEA9-06EF-47ED-8F63A6DAE692}"/>
              </a:ext>
            </a:extLst>
          </p:cNvPr>
          <p:cNvSpPr>
            <a:spLocks noGrp="1"/>
          </p:cNvSpPr>
          <p:nvPr>
            <p:ph type="ftr" idx="3"/>
          </p:nvPr>
        </p:nvSpPr>
        <p:spPr>
          <a:xfrm>
            <a:off x="393700" y="6279952"/>
            <a:ext cx="3568700" cy="241240"/>
          </a:xfrm>
        </p:spPr>
        <p:txBody>
          <a:bodyPr/>
          <a:lstStyle/>
          <a:p>
            <a:endParaRPr sz="1100"/>
          </a:p>
        </p:txBody>
      </p:sp>
      <p:sp>
        <p:nvSpPr>
          <p:cNvPr id="533" name="Google Shape;533;p58">
            <a:extLst>
              <a:ext uri="{FF2B5EF4-FFF2-40B4-BE49-F238E27FC236}">
                <a16:creationId xmlns:a16="http://schemas.microsoft.com/office/drawing/2014/main" id="{451E053B-8CD7-DAF7-BA60-B58D00D61D06}"/>
              </a:ext>
            </a:extLst>
          </p:cNvPr>
          <p:cNvSpPr>
            <a:spLocks noGrp="1"/>
          </p:cNvSpPr>
          <p:nvPr>
            <p:ph type="title"/>
          </p:nvPr>
        </p:nvSpPr>
        <p:spPr>
          <a:xfrm>
            <a:off x="393700" y="344008"/>
            <a:ext cx="11404600" cy="1047491"/>
          </a:xfrm>
        </p:spPr>
        <p:txBody>
          <a:bodyPr spcFirstLastPara="1" vert="horz" wrap="square" lIns="0" tIns="0" rIns="0" bIns="0" anchor="t">
            <a:noAutofit/>
          </a:bodyPr>
          <a:lstStyle/>
          <a:p>
            <a:r>
              <a:t>Session outcomes</a:t>
            </a:r>
          </a:p>
        </p:txBody>
      </p:sp>
      <p:sp>
        <p:nvSpPr>
          <p:cNvPr id="534" name="Google Shape;534;p58">
            <a:extLst>
              <a:ext uri="{FF2B5EF4-FFF2-40B4-BE49-F238E27FC236}">
                <a16:creationId xmlns:a16="http://schemas.microsoft.com/office/drawing/2014/main" id="{92B9D060-8F6B-685E-C699-7CF3FDA228BA}"/>
              </a:ext>
            </a:extLst>
          </p:cNvPr>
          <p:cNvSpPr>
            <a:spLocks noGrp="1"/>
          </p:cNvSpPr>
          <p:nvPr>
            <p:ph idx="4294967295"/>
          </p:nvPr>
        </p:nvSpPr>
        <p:spPr>
          <a:xfrm>
            <a:off x="393700" y="1722438"/>
            <a:ext cx="5537200" cy="865187"/>
          </a:xfrm>
          <a:prstGeom prst="rect">
            <a:avLst/>
          </a:prstGeom>
        </p:spPr>
        <p:txBody>
          <a:bodyPr spcFirstLastPara="1" vert="horz" wrap="square" lIns="0" tIns="0" rIns="0" bIns="0" anchor="t">
            <a:noAutofit/>
          </a:bodyPr>
          <a:lstStyle/>
          <a:p>
            <a:pPr marL="0" indent="0">
              <a:lnSpc>
                <a:spcPct val="114000"/>
              </a:lnSpc>
              <a:spcBef>
                <a:spcPts val="0"/>
              </a:spcBef>
              <a:spcAft>
                <a:spcPts val="800"/>
              </a:spcAft>
              <a:buNone/>
            </a:pPr>
            <a:r>
              <a:rPr sz="3600">
                <a:latin typeface="Helvetica Neue"/>
                <a:ea typeface="Helvetica Neue"/>
                <a:cs typeface="Helvetica Neue"/>
              </a:rPr>
              <a:t>A usable playbook for the next networking event</a:t>
            </a:r>
          </a:p>
        </p:txBody>
      </p:sp>
      <p:sp>
        <p:nvSpPr>
          <p:cNvPr id="2" name="Content Placeholder 10">
            <a:extLst>
              <a:ext uri="{FF2B5EF4-FFF2-40B4-BE49-F238E27FC236}">
                <a16:creationId xmlns:a16="http://schemas.microsoft.com/office/drawing/2014/main" id="{F1357382-F889-8A40-7C64-C4E276E66544}"/>
              </a:ext>
            </a:extLst>
          </p:cNvPr>
          <p:cNvSpPr>
            <a:spLocks noGrp="1"/>
          </p:cNvSpPr>
          <p:nvPr/>
        </p:nvSpPr>
        <p:spPr>
          <a:xfrm>
            <a:off x="7886700" y="2765234"/>
            <a:ext cx="3911600" cy="548750"/>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dirty="0">
                <a:latin typeface="Helvetica Neue"/>
                <a:ea typeface="Helvetica Neue"/>
                <a:cs typeface="Helvetica Neue"/>
              </a:rPr>
              <a:t>Prepare as a Deaf professional and interpreter team</a:t>
            </a:r>
          </a:p>
        </p:txBody>
      </p:sp>
      <p:sp>
        <p:nvSpPr>
          <p:cNvPr id="3" name="Google Shape;340;p61">
            <a:extLst>
              <a:ext uri="{FF2B5EF4-FFF2-40B4-BE49-F238E27FC236}">
                <a16:creationId xmlns:a16="http://schemas.microsoft.com/office/drawing/2014/main" id="{DECE1942-1885-9577-DF5F-685A8B1C7180}"/>
              </a:ext>
            </a:extLst>
          </p:cNvPr>
          <p:cNvSpPr>
            <a:spLocks noGrp="1"/>
          </p:cNvSpPr>
          <p:nvPr/>
        </p:nvSpPr>
        <p:spPr>
          <a:xfrm>
            <a:off x="7507725" y="2790067"/>
            <a:ext cx="212551" cy="212470"/>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3200">
              <a:solidFill>
                <a:srgbClr val="FFFFFF"/>
              </a:solidFill>
              <a:latin typeface="Helvetica Neue"/>
              <a:ea typeface="Helvetica Neue"/>
              <a:cs typeface="Helvetica Neue"/>
            </a:endParaRPr>
          </a:p>
        </p:txBody>
      </p:sp>
      <p:sp>
        <p:nvSpPr>
          <p:cNvPr id="12" name="TextBox 11">
            <a:extLst>
              <a:ext uri="{FF2B5EF4-FFF2-40B4-BE49-F238E27FC236}">
                <a16:creationId xmlns:a16="http://schemas.microsoft.com/office/drawing/2014/main" id="{70BD0609-EAC0-DFEC-8761-6C5A72DB268A}"/>
              </a:ext>
            </a:extLst>
          </p:cNvPr>
          <p:cNvSpPr>
            <a:spLocks noGrp="1"/>
          </p:cNvSpPr>
          <p:nvPr/>
        </p:nvSpPr>
        <p:spPr>
          <a:xfrm>
            <a:off x="393700" y="3197754"/>
            <a:ext cx="5537200" cy="804323"/>
          </a:xfrm>
          <a:prstGeom prst="rect">
            <a:avLst/>
          </a:prstGeom>
          <a:noFill/>
        </p:spPr>
        <p:txBody>
          <a:bodyPr wrap="square" lIns="0" tIns="0" rIns="0" bIns="0">
            <a:spAutoFit/>
          </a:bodyPr>
          <a:lstStyle/>
          <a:p>
            <a:pPr marL="0" marR="0" lvl="0" indent="0" algn="l" defTabSz="914400">
              <a:lnSpc>
                <a:spcPct val="114000"/>
              </a:lnSpc>
              <a:spcBef>
                <a:spcPts val="0"/>
              </a:spcBef>
              <a:spcAft>
                <a:spcPts val="800"/>
              </a:spcAft>
              <a:buClrTx/>
              <a:buSzTx/>
              <a:buFont typeface="Arial"/>
              <a:buNone/>
            </a:pPr>
            <a:r>
              <a:rPr sz="2400" b="0" i="0" u="none" cap="none" spc="0" dirty="0">
                <a:ln>
                  <a:noFill/>
                </a:ln>
                <a:latin typeface="Helvetica Neue"/>
                <a:ea typeface="Helvetica Neue"/>
                <a:cs typeface="Helvetica Neue"/>
              </a:rPr>
              <a:t>Each outcome becomes a specific choice participants can use right away.</a:t>
            </a:r>
          </a:p>
        </p:txBody>
      </p:sp>
      <p:sp>
        <p:nvSpPr>
          <p:cNvPr id="16" name="Content Placeholder 10">
            <a:extLst>
              <a:ext uri="{FF2B5EF4-FFF2-40B4-BE49-F238E27FC236}">
                <a16:creationId xmlns:a16="http://schemas.microsoft.com/office/drawing/2014/main" id="{01B260BF-9264-3C70-DF2D-2E6EA83AC133}"/>
              </a:ext>
            </a:extLst>
          </p:cNvPr>
          <p:cNvSpPr>
            <a:spLocks noGrp="1"/>
          </p:cNvSpPr>
          <p:nvPr/>
        </p:nvSpPr>
        <p:spPr>
          <a:xfrm>
            <a:off x="7886700" y="3599916"/>
            <a:ext cx="3911600" cy="548750"/>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a:latin typeface="Helvetica Neue"/>
                <a:ea typeface="Helvetica Neue"/>
                <a:cs typeface="Helvetica Neue"/>
              </a:rPr>
              <a:t>Distinguish one-interpreter and two-interpreter roles</a:t>
            </a:r>
          </a:p>
        </p:txBody>
      </p:sp>
      <p:sp>
        <p:nvSpPr>
          <p:cNvPr id="17" name="Google Shape;340;p61">
            <a:extLst>
              <a:ext uri="{FF2B5EF4-FFF2-40B4-BE49-F238E27FC236}">
                <a16:creationId xmlns:a16="http://schemas.microsoft.com/office/drawing/2014/main" id="{A6CF1E9A-BF4C-E7B2-D556-8AB5FB2B65F0}"/>
              </a:ext>
            </a:extLst>
          </p:cNvPr>
          <p:cNvSpPr>
            <a:spLocks noGrp="1"/>
          </p:cNvSpPr>
          <p:nvPr/>
        </p:nvSpPr>
        <p:spPr>
          <a:xfrm>
            <a:off x="7507725" y="3624749"/>
            <a:ext cx="212551" cy="212470"/>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3200">
              <a:solidFill>
                <a:srgbClr val="FFFFFF"/>
              </a:solidFill>
              <a:latin typeface="Helvetica Neue"/>
              <a:ea typeface="Helvetica Neue"/>
              <a:cs typeface="Helvetica Neue"/>
            </a:endParaRPr>
          </a:p>
        </p:txBody>
      </p:sp>
      <p:sp>
        <p:nvSpPr>
          <p:cNvPr id="18" name="Content Placeholder 10">
            <a:extLst>
              <a:ext uri="{FF2B5EF4-FFF2-40B4-BE49-F238E27FC236}">
                <a16:creationId xmlns:a16="http://schemas.microsoft.com/office/drawing/2014/main" id="{FE696631-18B5-8115-E5AD-ACCFD6221418}"/>
              </a:ext>
            </a:extLst>
          </p:cNvPr>
          <p:cNvSpPr>
            <a:spLocks noGrp="1"/>
          </p:cNvSpPr>
          <p:nvPr/>
        </p:nvSpPr>
        <p:spPr>
          <a:xfrm>
            <a:off x="7886700" y="4369513"/>
            <a:ext cx="3911600" cy="548750"/>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a:latin typeface="Helvetica Neue"/>
                <a:ea typeface="Helvetica Neue"/>
                <a:cs typeface="Helvetica Neue"/>
              </a:rPr>
              <a:t>Navigate introductions and group conversations</a:t>
            </a:r>
          </a:p>
        </p:txBody>
      </p:sp>
      <p:sp>
        <p:nvSpPr>
          <p:cNvPr id="19" name="Google Shape;340;p61">
            <a:extLst>
              <a:ext uri="{FF2B5EF4-FFF2-40B4-BE49-F238E27FC236}">
                <a16:creationId xmlns:a16="http://schemas.microsoft.com/office/drawing/2014/main" id="{6ECBDA1E-6C7D-6B0F-A430-DF8A0965C58D}"/>
              </a:ext>
            </a:extLst>
          </p:cNvPr>
          <p:cNvSpPr>
            <a:spLocks noGrp="1"/>
          </p:cNvSpPr>
          <p:nvPr/>
        </p:nvSpPr>
        <p:spPr>
          <a:xfrm>
            <a:off x="7507725" y="4394346"/>
            <a:ext cx="212551" cy="212470"/>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3200">
              <a:solidFill>
                <a:srgbClr val="FFFFFF"/>
              </a:solidFill>
              <a:latin typeface="Helvetica Neue"/>
              <a:ea typeface="Helvetica Neue"/>
              <a:cs typeface="Helvetica Neue"/>
            </a:endParaRPr>
          </a:p>
        </p:txBody>
      </p:sp>
      <p:sp>
        <p:nvSpPr>
          <p:cNvPr id="20" name="Content Placeholder 10">
            <a:extLst>
              <a:ext uri="{FF2B5EF4-FFF2-40B4-BE49-F238E27FC236}">
                <a16:creationId xmlns:a16="http://schemas.microsoft.com/office/drawing/2014/main" id="{9FC4B09F-4593-687E-52A3-7E683F7FE9E4}"/>
              </a:ext>
            </a:extLst>
          </p:cNvPr>
          <p:cNvSpPr>
            <a:spLocks noGrp="1"/>
          </p:cNvSpPr>
          <p:nvPr/>
        </p:nvSpPr>
        <p:spPr>
          <a:xfrm>
            <a:off x="7886700" y="5091656"/>
            <a:ext cx="3911600" cy="548750"/>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a:latin typeface="Helvetica Neue"/>
                <a:ea typeface="Helvetica Neue"/>
                <a:cs typeface="Helvetica Neue"/>
              </a:rPr>
              <a:t>Name who initiates, flags, decides, and follows up</a:t>
            </a:r>
          </a:p>
        </p:txBody>
      </p:sp>
      <p:sp>
        <p:nvSpPr>
          <p:cNvPr id="21" name="Google Shape;340;p61">
            <a:extLst>
              <a:ext uri="{FF2B5EF4-FFF2-40B4-BE49-F238E27FC236}">
                <a16:creationId xmlns:a16="http://schemas.microsoft.com/office/drawing/2014/main" id="{006032E6-DDFC-FA22-4D08-3BFFC755BB8D}"/>
              </a:ext>
            </a:extLst>
          </p:cNvPr>
          <p:cNvSpPr>
            <a:spLocks noGrp="1"/>
          </p:cNvSpPr>
          <p:nvPr/>
        </p:nvSpPr>
        <p:spPr>
          <a:xfrm>
            <a:off x="7507725" y="5116489"/>
            <a:ext cx="212551" cy="212470"/>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3200">
              <a:solidFill>
                <a:srgbClr val="FFFFFF"/>
              </a:solidFill>
              <a:latin typeface="Helvetica Neue"/>
              <a:ea typeface="Helvetica Neue"/>
              <a:cs typeface="Helvetica Neue"/>
            </a:endParaRPr>
          </a:p>
        </p:txBody>
      </p:sp>
      <p:sp>
        <p:nvSpPr>
          <p:cNvPr id="23" name="Content Placeholder 10">
            <a:extLst>
              <a:ext uri="{FF2B5EF4-FFF2-40B4-BE49-F238E27FC236}">
                <a16:creationId xmlns:a16="http://schemas.microsoft.com/office/drawing/2014/main" id="{EDAB1F81-E12B-29DC-E09F-27F129E42AE8}"/>
              </a:ext>
            </a:extLst>
          </p:cNvPr>
          <p:cNvSpPr>
            <a:spLocks noGrp="1"/>
          </p:cNvSpPr>
          <p:nvPr/>
        </p:nvSpPr>
        <p:spPr>
          <a:xfrm>
            <a:off x="7886700" y="5854636"/>
            <a:ext cx="3911600" cy="548750"/>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a:latin typeface="Helvetica Neue"/>
                <a:ea typeface="Helvetica Neue"/>
                <a:cs typeface="Helvetica Neue"/>
              </a:rPr>
              <a:t>Repair access while preserving relationship ownership</a:t>
            </a:r>
          </a:p>
        </p:txBody>
      </p:sp>
      <p:sp>
        <p:nvSpPr>
          <p:cNvPr id="24" name="Google Shape;340;p61">
            <a:extLst>
              <a:ext uri="{FF2B5EF4-FFF2-40B4-BE49-F238E27FC236}">
                <a16:creationId xmlns:a16="http://schemas.microsoft.com/office/drawing/2014/main" id="{A052337A-4696-49F7-A089-E21DA71AD3B2}"/>
              </a:ext>
            </a:extLst>
          </p:cNvPr>
          <p:cNvSpPr>
            <a:spLocks noGrp="1"/>
          </p:cNvSpPr>
          <p:nvPr/>
        </p:nvSpPr>
        <p:spPr>
          <a:xfrm>
            <a:off x="7507725" y="5879469"/>
            <a:ext cx="212551" cy="212470"/>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320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3331879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DE525C3-6A65-3281-3715-AE2CF21E370C}"/>
              </a:ext>
            </a:extLst>
          </p:cNvPr>
          <p:cNvSpPr>
            <a:spLocks noGrp="1"/>
          </p:cNvSpPr>
          <p:nvPr>
            <p:ph type="ftr" idx="3"/>
          </p:nvPr>
        </p:nvSpPr>
        <p:spPr>
          <a:xfrm>
            <a:off x="393700" y="6279952"/>
            <a:ext cx="3568700" cy="241240"/>
          </a:xfrm>
        </p:spPr>
        <p:txBody>
          <a:bodyPr/>
          <a:lstStyle/>
          <a:p>
            <a:endParaRPr sz="1200"/>
          </a:p>
        </p:txBody>
      </p:sp>
      <p:sp>
        <p:nvSpPr>
          <p:cNvPr id="533" name="Google Shape;533;p58">
            <a:extLst>
              <a:ext uri="{FF2B5EF4-FFF2-40B4-BE49-F238E27FC236}">
                <a16:creationId xmlns:a16="http://schemas.microsoft.com/office/drawing/2014/main" id="{509200BE-15E5-FE37-6AFE-A51B10E1A9BC}"/>
              </a:ext>
            </a:extLst>
          </p:cNvPr>
          <p:cNvSpPr>
            <a:spLocks noGrp="1"/>
          </p:cNvSpPr>
          <p:nvPr>
            <p:ph type="title"/>
          </p:nvPr>
        </p:nvSpPr>
        <p:spPr>
          <a:xfrm>
            <a:off x="393700" y="344008"/>
            <a:ext cx="11404600" cy="1047491"/>
          </a:xfrm>
        </p:spPr>
        <p:txBody>
          <a:bodyPr spcFirstLastPara="1" vert="horz" wrap="square" lIns="0" tIns="0" rIns="0" bIns="0" anchor="t">
            <a:noAutofit/>
          </a:bodyPr>
          <a:lstStyle/>
          <a:p>
            <a:r>
              <a:t>The professional relationship goal</a:t>
            </a:r>
          </a:p>
        </p:txBody>
      </p:sp>
      <p:sp>
        <p:nvSpPr>
          <p:cNvPr id="534" name="Google Shape;534;p58">
            <a:extLst>
              <a:ext uri="{FF2B5EF4-FFF2-40B4-BE49-F238E27FC236}">
                <a16:creationId xmlns:a16="http://schemas.microsoft.com/office/drawing/2014/main" id="{94D83715-924E-FD86-6E33-16B595E7DE71}"/>
              </a:ext>
            </a:extLst>
          </p:cNvPr>
          <p:cNvSpPr>
            <a:spLocks noGrp="1"/>
          </p:cNvSpPr>
          <p:nvPr>
            <p:ph idx="4294967295"/>
          </p:nvPr>
        </p:nvSpPr>
        <p:spPr>
          <a:xfrm>
            <a:off x="393700" y="3365500"/>
            <a:ext cx="3568700" cy="2628900"/>
          </a:xfrm>
          <a:prstGeom prst="rect">
            <a:avLst/>
          </a:prstGeom>
        </p:spPr>
        <p:txBody>
          <a:bodyPr spcFirstLastPara="1" vert="horz" wrap="square" lIns="0" tIns="0" rIns="0" bIns="0" anchor="t">
            <a:noAutofit/>
          </a:bodyPr>
          <a:lstStyle/>
          <a:p>
            <a:pPr marL="0" indent="0">
              <a:lnSpc>
                <a:spcPct val="114000"/>
              </a:lnSpc>
              <a:spcBef>
                <a:spcPts val="0"/>
              </a:spcBef>
              <a:spcAft>
                <a:spcPts val="800"/>
              </a:spcAft>
              <a:buNone/>
            </a:pPr>
            <a:r>
              <a:rPr sz="2800">
                <a:latin typeface="Helvetica Neue"/>
                <a:ea typeface="Helvetica Neue"/>
                <a:cs typeface="Helvetica Neue"/>
              </a:rPr>
              <a:t>PEER OR COLLEAGUE</a:t>
            </a:r>
          </a:p>
          <a:p>
            <a:pPr marL="0" indent="0">
              <a:lnSpc>
                <a:spcPct val="114000"/>
              </a:lnSpc>
              <a:spcBef>
                <a:spcPts val="0"/>
              </a:spcBef>
              <a:spcAft>
                <a:spcPts val="800"/>
              </a:spcAft>
              <a:buNone/>
            </a:pPr>
            <a:r>
              <a:rPr sz="2800">
                <a:latin typeface="Helvetica Neue"/>
                <a:ea typeface="Helvetica Neue"/>
                <a:cs typeface="Helvetica Neue"/>
              </a:rPr>
              <a:t>Exchange expertise and stay connected.</a:t>
            </a:r>
          </a:p>
        </p:txBody>
      </p:sp>
      <p:sp>
        <p:nvSpPr>
          <p:cNvPr id="2" name="Content Placeholder 1">
            <a:extLst>
              <a:ext uri="{FF2B5EF4-FFF2-40B4-BE49-F238E27FC236}">
                <a16:creationId xmlns:a16="http://schemas.microsoft.com/office/drawing/2014/main" id="{49D4B6C8-289F-F081-BCAE-309463E70BA1}"/>
              </a:ext>
            </a:extLst>
          </p:cNvPr>
          <p:cNvSpPr>
            <a:spLocks noGrp="1"/>
          </p:cNvSpPr>
          <p:nvPr>
            <p:ph idx="4294967295"/>
          </p:nvPr>
        </p:nvSpPr>
        <p:spPr>
          <a:xfrm>
            <a:off x="8229600" y="3365500"/>
            <a:ext cx="3568700" cy="2628900"/>
          </a:xfrm>
        </p:spPr>
        <p:txBody>
          <a:bodyPr>
            <a:normAutofit fontScale="92500" lnSpcReduction="10000"/>
          </a:bodyPr>
          <a:lstStyle/>
          <a:p>
            <a:pPr marL="0" marR="0" lvl="0" indent="0" algn="l" defTabSz="914400">
              <a:lnSpc>
                <a:spcPct val="114000"/>
              </a:lnSpc>
              <a:spcBef>
                <a:spcPts val="0"/>
              </a:spcBef>
              <a:spcAft>
                <a:spcPts val="800"/>
              </a:spcAft>
              <a:buClrTx/>
              <a:buSzTx/>
              <a:buFont typeface="Arial"/>
              <a:buNone/>
            </a:pPr>
            <a:r>
              <a:rPr sz="2800" b="0" i="0" u="none" cap="none" spc="0">
                <a:ln>
                  <a:noFill/>
                </a:ln>
                <a:latin typeface="Helvetica Neue"/>
                <a:ea typeface="Helvetica Neue"/>
                <a:cs typeface="Helvetica Neue"/>
              </a:rPr>
              <a:t>COLLABORATOR, CLIENT, OR HIRING CONTACT</a:t>
            </a:r>
          </a:p>
          <a:p>
            <a:pPr marL="0" marR="0" lvl="0" indent="0" algn="l" defTabSz="914400">
              <a:lnSpc>
                <a:spcPct val="114000"/>
              </a:lnSpc>
              <a:spcBef>
                <a:spcPts val="0"/>
              </a:spcBef>
              <a:spcAft>
                <a:spcPts val="800"/>
              </a:spcAft>
              <a:buClrTx/>
              <a:buSzTx/>
              <a:buFont typeface="Arial"/>
              <a:buNone/>
            </a:pPr>
            <a:r>
              <a:rPr sz="2800" b="0" i="0" u="none" cap="none" spc="0">
                <a:ln>
                  <a:noFill/>
                </a:ln>
                <a:latin typeface="Helvetica Neue"/>
                <a:ea typeface="Helvetica Neue"/>
                <a:cs typeface="Helvetica Neue"/>
              </a:rPr>
              <a:t>Explore a project, service, committee, or role.</a:t>
            </a:r>
          </a:p>
        </p:txBody>
      </p:sp>
      <p:sp>
        <p:nvSpPr>
          <p:cNvPr id="3" name="Content Placeholder 2">
            <a:extLst>
              <a:ext uri="{FF2B5EF4-FFF2-40B4-BE49-F238E27FC236}">
                <a16:creationId xmlns:a16="http://schemas.microsoft.com/office/drawing/2014/main" id="{E4A749CC-0D72-2ABA-CEDC-7DFC7D138B4B}"/>
              </a:ext>
            </a:extLst>
          </p:cNvPr>
          <p:cNvSpPr>
            <a:spLocks noGrp="1"/>
          </p:cNvSpPr>
          <p:nvPr>
            <p:ph idx="4294967295"/>
          </p:nvPr>
        </p:nvSpPr>
        <p:spPr>
          <a:xfrm>
            <a:off x="4311650" y="3365500"/>
            <a:ext cx="3568700" cy="2628900"/>
          </a:xfrm>
        </p:spPr>
        <p:txBody>
          <a:bodyPr>
            <a:normAutofit/>
          </a:bodyPr>
          <a:lstStyle/>
          <a:p>
            <a:pPr marL="0" marR="0" lvl="0" indent="0" algn="l" defTabSz="914400">
              <a:lnSpc>
                <a:spcPct val="114000"/>
              </a:lnSpc>
              <a:spcBef>
                <a:spcPts val="0"/>
              </a:spcBef>
              <a:spcAft>
                <a:spcPts val="800"/>
              </a:spcAft>
              <a:buClrTx/>
              <a:buSzTx/>
              <a:buFont typeface="Arial"/>
              <a:buNone/>
            </a:pPr>
            <a:r>
              <a:rPr sz="2800" b="0" i="0" u="none" cap="none" spc="0">
                <a:ln>
                  <a:noFill/>
                </a:ln>
                <a:latin typeface="Helvetica Neue"/>
                <a:ea typeface="Helvetica Neue"/>
                <a:cs typeface="Helvetica Neue"/>
              </a:rPr>
              <a:t>MENTOR OR SPONSOR</a:t>
            </a:r>
          </a:p>
          <a:p>
            <a:pPr marL="0" marR="0" lvl="0" indent="0" algn="l" defTabSz="914400">
              <a:lnSpc>
                <a:spcPct val="114000"/>
              </a:lnSpc>
              <a:spcBef>
                <a:spcPts val="0"/>
              </a:spcBef>
              <a:spcAft>
                <a:spcPts val="800"/>
              </a:spcAft>
              <a:buClrTx/>
              <a:buSzTx/>
              <a:buFont typeface="Arial"/>
              <a:buNone/>
            </a:pPr>
            <a:r>
              <a:rPr sz="2800" b="0" i="0" u="none" cap="none" spc="0">
                <a:ln>
                  <a:noFill/>
                </a:ln>
                <a:latin typeface="Helvetica Neue"/>
                <a:ea typeface="Helvetica Neue"/>
                <a:cs typeface="Helvetica Neue"/>
              </a:rPr>
              <a:t>Ask for context, guidance, or advocacy.</a:t>
            </a:r>
          </a:p>
        </p:txBody>
      </p:sp>
    </p:spTree>
    <p:extLst>
      <p:ext uri="{BB962C8B-B14F-4D97-AF65-F5344CB8AC3E}">
        <p14:creationId xmlns:p14="http://schemas.microsoft.com/office/powerpoint/2010/main" val="1393456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BA02CCA-F21B-9365-60C4-CCFEB9244CCA}"/>
              </a:ext>
            </a:extLst>
          </p:cNvPr>
          <p:cNvSpPr>
            <a:spLocks noGrp="1"/>
          </p:cNvSpPr>
          <p:nvPr>
            <p:ph type="ftr" idx="3"/>
          </p:nvPr>
        </p:nvSpPr>
        <p:spPr>
          <a:xfrm>
            <a:off x="393700" y="6279952"/>
            <a:ext cx="3568700" cy="241240"/>
          </a:xfrm>
        </p:spPr>
        <p:txBody>
          <a:bodyPr/>
          <a:lstStyle/>
          <a:p>
            <a:endParaRPr sz="1050"/>
          </a:p>
        </p:txBody>
      </p:sp>
      <p:sp>
        <p:nvSpPr>
          <p:cNvPr id="533" name="Google Shape;533;p58">
            <a:extLst>
              <a:ext uri="{FF2B5EF4-FFF2-40B4-BE49-F238E27FC236}">
                <a16:creationId xmlns:a16="http://schemas.microsoft.com/office/drawing/2014/main" id="{62D86C57-5A36-A9CA-FBAE-7FD6A93121B0}"/>
              </a:ext>
            </a:extLst>
          </p:cNvPr>
          <p:cNvSpPr>
            <a:spLocks noGrp="1"/>
          </p:cNvSpPr>
          <p:nvPr>
            <p:ph type="title"/>
          </p:nvPr>
        </p:nvSpPr>
        <p:spPr>
          <a:xfrm>
            <a:off x="393700" y="344008"/>
            <a:ext cx="11404600" cy="1047491"/>
          </a:xfrm>
        </p:spPr>
        <p:txBody>
          <a:bodyPr spcFirstLastPara="1" vert="horz" wrap="square" lIns="0" tIns="0" rIns="0" bIns="0" anchor="t">
            <a:noAutofit/>
          </a:bodyPr>
          <a:lstStyle/>
          <a:p>
            <a:r>
              <a:t>Why networking access matters</a:t>
            </a:r>
          </a:p>
        </p:txBody>
      </p:sp>
      <p:sp>
        <p:nvSpPr>
          <p:cNvPr id="5" name="Google Shape;558;p61">
            <a:extLst>
              <a:ext uri="{FF2B5EF4-FFF2-40B4-BE49-F238E27FC236}">
                <a16:creationId xmlns:a16="http://schemas.microsoft.com/office/drawing/2014/main" id="{CF52371F-8816-97E4-7F6A-234DB3FEF95A}"/>
              </a:ext>
            </a:extLst>
          </p:cNvPr>
          <p:cNvSpPr>
            <a:spLocks noGrp="1"/>
          </p:cNvSpPr>
          <p:nvPr/>
        </p:nvSpPr>
        <p:spPr>
          <a:xfrm>
            <a:off x="393700" y="4013200"/>
            <a:ext cx="3568700" cy="1981200"/>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a:latin typeface="Helvetica Neue"/>
                <a:ea typeface="Helvetica Neue"/>
                <a:cs typeface="Helvetica Neue"/>
              </a:rPr>
              <a:t>MENTORSHIP</a:t>
            </a:r>
          </a:p>
          <a:p>
            <a:pPr marL="0" indent="0">
              <a:lnSpc>
                <a:spcPct val="114000"/>
              </a:lnSpc>
              <a:spcBef>
                <a:spcPts val="0"/>
              </a:spcBef>
              <a:spcAft>
                <a:spcPts val="800"/>
              </a:spcAft>
              <a:buFont typeface="Arial"/>
              <a:buNone/>
            </a:pPr>
            <a:r>
              <a:rPr>
                <a:latin typeface="Helvetica Neue"/>
                <a:ea typeface="Helvetica Neue"/>
                <a:cs typeface="Helvetica Neue"/>
              </a:rPr>
              <a:t>Informal conversation can reveal who is willing to share context and gain a friend.</a:t>
            </a:r>
          </a:p>
        </p:txBody>
      </p:sp>
      <p:sp>
        <p:nvSpPr>
          <p:cNvPr id="6" name="Google Shape;559;p61">
            <a:extLst>
              <a:ext uri="{FF2B5EF4-FFF2-40B4-BE49-F238E27FC236}">
                <a16:creationId xmlns:a16="http://schemas.microsoft.com/office/drawing/2014/main" id="{B35EA25F-F28D-25C7-A5DF-16A7EADF8DBD}"/>
              </a:ext>
            </a:extLst>
          </p:cNvPr>
          <p:cNvSpPr>
            <a:spLocks noGrp="1"/>
          </p:cNvSpPr>
          <p:nvPr/>
        </p:nvSpPr>
        <p:spPr>
          <a:xfrm>
            <a:off x="4318000" y="4013200"/>
            <a:ext cx="3568700" cy="1981200"/>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a:latin typeface="Helvetica Neue"/>
                <a:ea typeface="Helvetica Neue"/>
                <a:cs typeface="Helvetica Neue"/>
              </a:rPr>
              <a:t>VISIBILITY</a:t>
            </a:r>
          </a:p>
          <a:p>
            <a:pPr marL="0" indent="0">
              <a:lnSpc>
                <a:spcPct val="114000"/>
              </a:lnSpc>
              <a:spcBef>
                <a:spcPts val="0"/>
              </a:spcBef>
              <a:spcAft>
                <a:spcPts val="800"/>
              </a:spcAft>
              <a:buFont typeface="Arial"/>
              <a:buNone/>
            </a:pPr>
            <a:r>
              <a:rPr>
                <a:latin typeface="Helvetica Neue"/>
                <a:ea typeface="Helvetica Neue"/>
                <a:cs typeface="Helvetica Neue"/>
              </a:rPr>
              <a:t>Direct interaction lets people recognize the professional’s expertise and personality.</a:t>
            </a:r>
          </a:p>
        </p:txBody>
      </p:sp>
      <p:sp>
        <p:nvSpPr>
          <p:cNvPr id="7" name="Google Shape;560;p61">
            <a:extLst>
              <a:ext uri="{FF2B5EF4-FFF2-40B4-BE49-F238E27FC236}">
                <a16:creationId xmlns:a16="http://schemas.microsoft.com/office/drawing/2014/main" id="{6E61CDC3-05E3-B689-0BCE-9014DDCB5EE8}"/>
              </a:ext>
            </a:extLst>
          </p:cNvPr>
          <p:cNvSpPr>
            <a:spLocks noGrp="1"/>
          </p:cNvSpPr>
          <p:nvPr/>
        </p:nvSpPr>
        <p:spPr>
          <a:xfrm>
            <a:off x="8232273" y="4013200"/>
            <a:ext cx="3568700" cy="1981200"/>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a:latin typeface="Helvetica Neue"/>
                <a:ea typeface="Helvetica Neue"/>
                <a:cs typeface="Helvetica Neue"/>
              </a:rPr>
              <a:t>OPPORTUNITY</a:t>
            </a:r>
          </a:p>
          <a:p>
            <a:pPr marL="0" indent="0">
              <a:lnSpc>
                <a:spcPct val="114000"/>
              </a:lnSpc>
              <a:spcBef>
                <a:spcPts val="0"/>
              </a:spcBef>
              <a:spcAft>
                <a:spcPts val="800"/>
              </a:spcAft>
              <a:buFont typeface="Arial"/>
              <a:buNone/>
            </a:pPr>
            <a:r>
              <a:rPr>
                <a:latin typeface="Helvetica Neue"/>
                <a:ea typeface="Helvetica Neue"/>
                <a:cs typeface="Helvetica Neue"/>
              </a:rPr>
              <a:t>Specific follow-through can lead to collaboration, service, or future roles.</a:t>
            </a:r>
          </a:p>
        </p:txBody>
      </p:sp>
      <p:sp>
        <p:nvSpPr>
          <p:cNvPr id="8" name="Google Shape;561;p61">
            <a:extLst>
              <a:ext uri="{FF2B5EF4-FFF2-40B4-BE49-F238E27FC236}">
                <a16:creationId xmlns:a16="http://schemas.microsoft.com/office/drawing/2014/main" id="{2E9332F7-1AC8-A3A0-635E-D70D0C3E6A72}"/>
              </a:ext>
            </a:extLst>
          </p:cNvPr>
          <p:cNvSpPr>
            <a:spLocks noGrp="1"/>
          </p:cNvSpPr>
          <p:nvPr/>
        </p:nvSpPr>
        <p:spPr>
          <a:xfrm>
            <a:off x="4279904" y="3382303"/>
            <a:ext cx="315580" cy="353873"/>
          </a:xfrm>
          <a:custGeom>
            <a:avLst/>
            <a:gdLst/>
            <a:ahLst/>
            <a:cxnLst/>
            <a:rect l="l" t="t" r="r" b="b"/>
            <a:pathLst>
              <a:path w="20236" h="20115">
                <a:moveTo>
                  <a:pt x="11303" y="2594"/>
                </a:moveTo>
                <a:lnTo>
                  <a:pt x="2175" y="11983"/>
                </a:lnTo>
                <a:lnTo>
                  <a:pt x="9033" y="11983"/>
                </a:lnTo>
                <a:cubicBezTo>
                  <a:pt x="9364" y="11983"/>
                  <a:pt x="9678" y="12118"/>
                  <a:pt x="9883" y="12348"/>
                </a:cubicBezTo>
                <a:cubicBezTo>
                  <a:pt x="10089" y="12579"/>
                  <a:pt x="10165" y="12880"/>
                  <a:pt x="10089" y="13166"/>
                </a:cubicBezTo>
                <a:lnTo>
                  <a:pt x="8933" y="17522"/>
                </a:lnTo>
                <a:lnTo>
                  <a:pt x="18061" y="8133"/>
                </a:lnTo>
                <a:lnTo>
                  <a:pt x="11203" y="8133"/>
                </a:lnTo>
                <a:cubicBezTo>
                  <a:pt x="10872" y="8133"/>
                  <a:pt x="10558" y="7999"/>
                  <a:pt x="10353" y="7768"/>
                </a:cubicBezTo>
                <a:cubicBezTo>
                  <a:pt x="10147" y="7537"/>
                  <a:pt x="10071" y="7236"/>
                  <a:pt x="10147" y="6950"/>
                </a:cubicBezTo>
                <a:lnTo>
                  <a:pt x="11303" y="2594"/>
                </a:lnTo>
                <a:close/>
                <a:moveTo>
                  <a:pt x="10382" y="593"/>
                </a:moveTo>
                <a:cubicBezTo>
                  <a:pt x="11679" y="-742"/>
                  <a:pt x="14125" y="363"/>
                  <a:pt x="13670" y="2078"/>
                </a:cubicBezTo>
                <a:lnTo>
                  <a:pt x="12574" y="6208"/>
                </a:lnTo>
                <a:lnTo>
                  <a:pt x="18061" y="6208"/>
                </a:lnTo>
                <a:cubicBezTo>
                  <a:pt x="19918" y="6208"/>
                  <a:pt x="20918" y="8142"/>
                  <a:pt x="19705" y="9390"/>
                </a:cubicBezTo>
                <a:lnTo>
                  <a:pt x="9854" y="19523"/>
                </a:lnTo>
                <a:cubicBezTo>
                  <a:pt x="8557" y="20858"/>
                  <a:pt x="6111" y="19753"/>
                  <a:pt x="6566" y="18038"/>
                </a:cubicBezTo>
                <a:lnTo>
                  <a:pt x="7662" y="13908"/>
                </a:lnTo>
                <a:lnTo>
                  <a:pt x="2175" y="13908"/>
                </a:lnTo>
                <a:cubicBezTo>
                  <a:pt x="318" y="13908"/>
                  <a:pt x="-682" y="11974"/>
                  <a:pt x="531" y="10726"/>
                </a:cubicBezTo>
                <a:lnTo>
                  <a:pt x="10382" y="593"/>
                </a:lnTo>
                <a:close/>
              </a:path>
            </a:pathLst>
          </a:custGeom>
          <a:solidFill>
            <a:schemeClr val="tx1"/>
          </a:solidFill>
          <a:ln>
            <a:noFill/>
          </a:ln>
        </p:spPr>
        <p:txBody>
          <a:bodyPr spcFirstLastPara="1" wrap="square" lIns="67725" tIns="67725" rIns="67725" bIns="67725" anchor="ctr">
            <a:noAutofit/>
          </a:bodyPr>
          <a:lstStyle/>
          <a:p>
            <a:pPr algn="ctr">
              <a:buClr>
                <a:srgbClr val="FFFFFF"/>
              </a:buClr>
              <a:buSzPts val="4300"/>
              <a:buNone/>
            </a:pPr>
            <a:endParaRPr sz="4400">
              <a:solidFill>
                <a:srgbClr val="FFFFFF"/>
              </a:solidFill>
              <a:latin typeface="Helvetica Neue"/>
              <a:ea typeface="Helvetica Neue"/>
              <a:cs typeface="Helvetica Neue"/>
            </a:endParaRPr>
          </a:p>
        </p:txBody>
      </p:sp>
      <p:sp>
        <p:nvSpPr>
          <p:cNvPr id="9" name="Google Shape;562;p61">
            <a:extLst>
              <a:ext uri="{FF2B5EF4-FFF2-40B4-BE49-F238E27FC236}">
                <a16:creationId xmlns:a16="http://schemas.microsoft.com/office/drawing/2014/main" id="{1F6EAF7D-166C-52A8-35F4-18CE1043DC36}"/>
              </a:ext>
            </a:extLst>
          </p:cNvPr>
          <p:cNvSpPr>
            <a:spLocks noGrp="1"/>
          </p:cNvSpPr>
          <p:nvPr/>
        </p:nvSpPr>
        <p:spPr>
          <a:xfrm>
            <a:off x="401398" y="3378212"/>
            <a:ext cx="327078" cy="362074"/>
          </a:xfrm>
          <a:custGeom>
            <a:avLst/>
            <a:gdLst/>
            <a:ahLst/>
            <a:cxnLst/>
            <a:rect l="l" t="t" r="r" b="b"/>
            <a:pathLst>
              <a:path w="21600" h="21333">
                <a:moveTo>
                  <a:pt x="11359" y="2130"/>
                </a:moveTo>
                <a:cubicBezTo>
                  <a:pt x="11014" y="1951"/>
                  <a:pt x="10588" y="1951"/>
                  <a:pt x="10241" y="2130"/>
                </a:cubicBezTo>
                <a:lnTo>
                  <a:pt x="3250" y="5732"/>
                </a:lnTo>
                <a:lnTo>
                  <a:pt x="10817" y="9530"/>
                </a:lnTo>
                <a:lnTo>
                  <a:pt x="18593" y="5856"/>
                </a:lnTo>
                <a:lnTo>
                  <a:pt x="11359" y="2130"/>
                </a:lnTo>
                <a:close/>
                <a:moveTo>
                  <a:pt x="19364" y="7749"/>
                </a:moveTo>
                <a:lnTo>
                  <a:pt x="11918" y="11267"/>
                </a:lnTo>
                <a:lnTo>
                  <a:pt x="11918" y="18916"/>
                </a:lnTo>
                <a:lnTo>
                  <a:pt x="18805" y="15367"/>
                </a:lnTo>
                <a:cubicBezTo>
                  <a:pt x="19152" y="15189"/>
                  <a:pt x="19364" y="14860"/>
                  <a:pt x="19364" y="14503"/>
                </a:cubicBezTo>
                <a:lnTo>
                  <a:pt x="19364" y="7749"/>
                </a:lnTo>
                <a:close/>
                <a:moveTo>
                  <a:pt x="9682" y="18916"/>
                </a:moveTo>
                <a:lnTo>
                  <a:pt x="9682" y="11250"/>
                </a:lnTo>
                <a:lnTo>
                  <a:pt x="2236" y="7513"/>
                </a:lnTo>
                <a:lnTo>
                  <a:pt x="2236" y="14503"/>
                </a:lnTo>
                <a:cubicBezTo>
                  <a:pt x="2236" y="14860"/>
                  <a:pt x="2448" y="15189"/>
                  <a:pt x="2795" y="15367"/>
                </a:cubicBezTo>
                <a:lnTo>
                  <a:pt x="9682" y="18916"/>
                </a:lnTo>
                <a:close/>
                <a:moveTo>
                  <a:pt x="9123" y="401"/>
                </a:moveTo>
                <a:cubicBezTo>
                  <a:pt x="10160" y="-133"/>
                  <a:pt x="11440" y="-133"/>
                  <a:pt x="12477" y="401"/>
                </a:cubicBezTo>
                <a:lnTo>
                  <a:pt x="19923" y="4238"/>
                </a:lnTo>
                <a:cubicBezTo>
                  <a:pt x="20962" y="4773"/>
                  <a:pt x="21600" y="5761"/>
                  <a:pt x="21600" y="6830"/>
                </a:cubicBezTo>
                <a:lnTo>
                  <a:pt x="21600" y="14503"/>
                </a:lnTo>
                <a:cubicBezTo>
                  <a:pt x="21600" y="15572"/>
                  <a:pt x="20962" y="16561"/>
                  <a:pt x="19923" y="17096"/>
                </a:cubicBezTo>
                <a:lnTo>
                  <a:pt x="12477" y="20932"/>
                </a:lnTo>
                <a:cubicBezTo>
                  <a:pt x="11440" y="21467"/>
                  <a:pt x="10160" y="21467"/>
                  <a:pt x="9123" y="20932"/>
                </a:cubicBezTo>
                <a:lnTo>
                  <a:pt x="1677" y="17096"/>
                </a:lnTo>
                <a:cubicBezTo>
                  <a:pt x="640" y="16561"/>
                  <a:pt x="0" y="15572"/>
                  <a:pt x="0" y="14503"/>
                </a:cubicBezTo>
                <a:lnTo>
                  <a:pt x="0" y="6830"/>
                </a:lnTo>
                <a:cubicBezTo>
                  <a:pt x="0" y="5761"/>
                  <a:pt x="640" y="4773"/>
                  <a:pt x="1677" y="4238"/>
                </a:cubicBezTo>
                <a:lnTo>
                  <a:pt x="9123" y="401"/>
                </a:lnTo>
                <a:close/>
              </a:path>
            </a:pathLst>
          </a:custGeom>
          <a:solidFill>
            <a:schemeClr val="tx1"/>
          </a:solidFill>
          <a:ln>
            <a:noFill/>
          </a:ln>
        </p:spPr>
        <p:txBody>
          <a:bodyPr spcFirstLastPara="1" wrap="square" lIns="67725" tIns="67725" rIns="67725" bIns="67725" anchor="ctr">
            <a:noAutofit/>
          </a:bodyPr>
          <a:lstStyle/>
          <a:p>
            <a:pPr algn="ctr">
              <a:buClr>
                <a:srgbClr val="FFFFFF"/>
              </a:buClr>
              <a:buSzPts val="4300"/>
              <a:buNone/>
            </a:pPr>
            <a:endParaRPr sz="4400">
              <a:solidFill>
                <a:srgbClr val="FFFFFF"/>
              </a:solidFill>
              <a:latin typeface="Helvetica Neue"/>
              <a:ea typeface="Helvetica Neue"/>
              <a:cs typeface="Helvetica Neue"/>
            </a:endParaRPr>
          </a:p>
        </p:txBody>
      </p:sp>
      <p:sp>
        <p:nvSpPr>
          <p:cNvPr id="10" name="Google Shape;563;p61">
            <a:extLst>
              <a:ext uri="{FF2B5EF4-FFF2-40B4-BE49-F238E27FC236}">
                <a16:creationId xmlns:a16="http://schemas.microsoft.com/office/drawing/2014/main" id="{56E3A8EC-7B67-B778-5CC6-BC0282925006}"/>
              </a:ext>
            </a:extLst>
          </p:cNvPr>
          <p:cNvSpPr>
            <a:spLocks noGrp="1"/>
          </p:cNvSpPr>
          <p:nvPr/>
        </p:nvSpPr>
        <p:spPr>
          <a:xfrm>
            <a:off x="8231597" y="3406849"/>
            <a:ext cx="338580" cy="270918"/>
          </a:xfrm>
          <a:custGeom>
            <a:avLst/>
            <a:gdLst/>
            <a:ahLst/>
            <a:cxnLst/>
            <a:rect l="l" t="t" r="r" b="b"/>
            <a:pathLst>
              <a:path w="21600" h="21600">
                <a:moveTo>
                  <a:pt x="6220" y="0"/>
                </a:moveTo>
                <a:lnTo>
                  <a:pt x="15380" y="0"/>
                </a:lnTo>
                <a:cubicBezTo>
                  <a:pt x="16250" y="0"/>
                  <a:pt x="16968" y="0"/>
                  <a:pt x="17552" y="59"/>
                </a:cubicBezTo>
                <a:cubicBezTo>
                  <a:pt x="18159" y="122"/>
                  <a:pt x="18717" y="255"/>
                  <a:pt x="19241" y="589"/>
                </a:cubicBezTo>
                <a:cubicBezTo>
                  <a:pt x="20055" y="1106"/>
                  <a:pt x="20715" y="1932"/>
                  <a:pt x="21129" y="2948"/>
                </a:cubicBezTo>
                <a:cubicBezTo>
                  <a:pt x="21396" y="3603"/>
                  <a:pt x="21503" y="4301"/>
                  <a:pt x="21552" y="5060"/>
                </a:cubicBezTo>
                <a:cubicBezTo>
                  <a:pt x="21600" y="5790"/>
                  <a:pt x="21600" y="6688"/>
                  <a:pt x="21600" y="7775"/>
                </a:cubicBezTo>
                <a:lnTo>
                  <a:pt x="21600" y="13825"/>
                </a:lnTo>
                <a:cubicBezTo>
                  <a:pt x="21600" y="14912"/>
                  <a:pt x="21600" y="15810"/>
                  <a:pt x="21552" y="16540"/>
                </a:cubicBezTo>
                <a:cubicBezTo>
                  <a:pt x="21503" y="17299"/>
                  <a:pt x="21396" y="17997"/>
                  <a:pt x="21129" y="18652"/>
                </a:cubicBezTo>
                <a:cubicBezTo>
                  <a:pt x="20715" y="19668"/>
                  <a:pt x="20055" y="20494"/>
                  <a:pt x="19241" y="21011"/>
                </a:cubicBezTo>
                <a:cubicBezTo>
                  <a:pt x="18717" y="21345"/>
                  <a:pt x="18159" y="21478"/>
                  <a:pt x="17552" y="21541"/>
                </a:cubicBezTo>
                <a:cubicBezTo>
                  <a:pt x="16968" y="21600"/>
                  <a:pt x="16250" y="21600"/>
                  <a:pt x="15380" y="21600"/>
                </a:cubicBezTo>
                <a:lnTo>
                  <a:pt x="6220" y="21600"/>
                </a:lnTo>
                <a:cubicBezTo>
                  <a:pt x="5350" y="21600"/>
                  <a:pt x="4632" y="21600"/>
                  <a:pt x="4048" y="21541"/>
                </a:cubicBezTo>
                <a:cubicBezTo>
                  <a:pt x="3441" y="21478"/>
                  <a:pt x="2883" y="21345"/>
                  <a:pt x="2359" y="21011"/>
                </a:cubicBezTo>
                <a:cubicBezTo>
                  <a:pt x="1545" y="20494"/>
                  <a:pt x="885" y="19668"/>
                  <a:pt x="471" y="18652"/>
                </a:cubicBezTo>
                <a:cubicBezTo>
                  <a:pt x="204" y="17997"/>
                  <a:pt x="97" y="17299"/>
                  <a:pt x="48" y="16540"/>
                </a:cubicBezTo>
                <a:cubicBezTo>
                  <a:pt x="0" y="15810"/>
                  <a:pt x="0" y="14912"/>
                  <a:pt x="0" y="13825"/>
                </a:cubicBezTo>
                <a:lnTo>
                  <a:pt x="0" y="7775"/>
                </a:lnTo>
                <a:cubicBezTo>
                  <a:pt x="0" y="6688"/>
                  <a:pt x="0" y="5790"/>
                  <a:pt x="48" y="5060"/>
                </a:cubicBezTo>
                <a:cubicBezTo>
                  <a:pt x="97" y="4301"/>
                  <a:pt x="204" y="3603"/>
                  <a:pt x="471" y="2948"/>
                </a:cubicBezTo>
                <a:cubicBezTo>
                  <a:pt x="885" y="1932"/>
                  <a:pt x="1545" y="1106"/>
                  <a:pt x="2359" y="589"/>
                </a:cubicBezTo>
                <a:cubicBezTo>
                  <a:pt x="2883" y="255"/>
                  <a:pt x="3441" y="122"/>
                  <a:pt x="4048" y="59"/>
                </a:cubicBezTo>
                <a:cubicBezTo>
                  <a:pt x="4632" y="0"/>
                  <a:pt x="5350" y="0"/>
                  <a:pt x="6220" y="0"/>
                </a:cubicBezTo>
                <a:close/>
                <a:moveTo>
                  <a:pt x="2160" y="9450"/>
                </a:moveTo>
                <a:lnTo>
                  <a:pt x="2160" y="13770"/>
                </a:lnTo>
                <a:cubicBezTo>
                  <a:pt x="2160" y="14927"/>
                  <a:pt x="2161" y="15713"/>
                  <a:pt x="2201" y="16320"/>
                </a:cubicBezTo>
                <a:cubicBezTo>
                  <a:pt x="2239" y="16911"/>
                  <a:pt x="2309" y="17215"/>
                  <a:pt x="2395" y="17426"/>
                </a:cubicBezTo>
                <a:cubicBezTo>
                  <a:pt x="2603" y="17933"/>
                  <a:pt x="2933" y="18347"/>
                  <a:pt x="3339" y="18606"/>
                </a:cubicBezTo>
                <a:cubicBezTo>
                  <a:pt x="3508" y="18714"/>
                  <a:pt x="3751" y="18801"/>
                  <a:pt x="4224" y="18849"/>
                </a:cubicBezTo>
                <a:cubicBezTo>
                  <a:pt x="4710" y="18899"/>
                  <a:pt x="5338" y="18900"/>
                  <a:pt x="6264" y="18900"/>
                </a:cubicBezTo>
                <a:lnTo>
                  <a:pt x="15336" y="18900"/>
                </a:lnTo>
                <a:cubicBezTo>
                  <a:pt x="16262" y="18900"/>
                  <a:pt x="16890" y="18899"/>
                  <a:pt x="17376" y="18849"/>
                </a:cubicBezTo>
                <a:cubicBezTo>
                  <a:pt x="17849" y="18801"/>
                  <a:pt x="18092" y="18714"/>
                  <a:pt x="18261" y="18606"/>
                </a:cubicBezTo>
                <a:cubicBezTo>
                  <a:pt x="18667" y="18347"/>
                  <a:pt x="18997" y="17933"/>
                  <a:pt x="19205" y="17426"/>
                </a:cubicBezTo>
                <a:cubicBezTo>
                  <a:pt x="19291" y="17215"/>
                  <a:pt x="19361" y="16911"/>
                  <a:pt x="19399" y="16320"/>
                </a:cubicBezTo>
                <a:cubicBezTo>
                  <a:pt x="19439" y="15713"/>
                  <a:pt x="19440" y="14927"/>
                  <a:pt x="19440" y="13770"/>
                </a:cubicBezTo>
                <a:lnTo>
                  <a:pt x="19440" y="9450"/>
                </a:lnTo>
                <a:lnTo>
                  <a:pt x="2160" y="9450"/>
                </a:lnTo>
                <a:close/>
                <a:moveTo>
                  <a:pt x="19438" y="6750"/>
                </a:moveTo>
                <a:cubicBezTo>
                  <a:pt x="19435" y="6148"/>
                  <a:pt x="19425" y="5677"/>
                  <a:pt x="19399" y="5280"/>
                </a:cubicBezTo>
                <a:cubicBezTo>
                  <a:pt x="19361" y="4689"/>
                  <a:pt x="19291" y="4385"/>
                  <a:pt x="19205" y="4174"/>
                </a:cubicBezTo>
                <a:cubicBezTo>
                  <a:pt x="18997" y="3667"/>
                  <a:pt x="18667" y="3254"/>
                  <a:pt x="18261" y="2994"/>
                </a:cubicBezTo>
                <a:cubicBezTo>
                  <a:pt x="18092" y="2886"/>
                  <a:pt x="17849" y="2799"/>
                  <a:pt x="17376" y="2751"/>
                </a:cubicBezTo>
                <a:cubicBezTo>
                  <a:pt x="16890" y="2701"/>
                  <a:pt x="16262" y="2700"/>
                  <a:pt x="15336" y="2700"/>
                </a:cubicBezTo>
                <a:lnTo>
                  <a:pt x="6264" y="2700"/>
                </a:lnTo>
                <a:cubicBezTo>
                  <a:pt x="5338" y="2700"/>
                  <a:pt x="4710" y="2701"/>
                  <a:pt x="4224" y="2751"/>
                </a:cubicBezTo>
                <a:cubicBezTo>
                  <a:pt x="3751" y="2799"/>
                  <a:pt x="3508" y="2886"/>
                  <a:pt x="3339" y="2994"/>
                </a:cubicBezTo>
                <a:cubicBezTo>
                  <a:pt x="2933" y="3254"/>
                  <a:pt x="2603" y="3667"/>
                  <a:pt x="2395" y="4174"/>
                </a:cubicBezTo>
                <a:cubicBezTo>
                  <a:pt x="2309" y="4385"/>
                  <a:pt x="2239" y="4689"/>
                  <a:pt x="2201" y="5280"/>
                </a:cubicBezTo>
                <a:cubicBezTo>
                  <a:pt x="2175" y="5677"/>
                  <a:pt x="2165" y="6148"/>
                  <a:pt x="2162" y="6750"/>
                </a:cubicBezTo>
                <a:lnTo>
                  <a:pt x="19438" y="6750"/>
                </a:lnTo>
                <a:close/>
                <a:moveTo>
                  <a:pt x="12960" y="14850"/>
                </a:moveTo>
                <a:cubicBezTo>
                  <a:pt x="12960" y="14105"/>
                  <a:pt x="13444" y="13500"/>
                  <a:pt x="14040" y="13500"/>
                </a:cubicBezTo>
                <a:lnTo>
                  <a:pt x="16200" y="13500"/>
                </a:lnTo>
                <a:cubicBezTo>
                  <a:pt x="16796" y="13500"/>
                  <a:pt x="17280" y="14105"/>
                  <a:pt x="17280" y="14850"/>
                </a:cubicBezTo>
                <a:cubicBezTo>
                  <a:pt x="17280" y="15595"/>
                  <a:pt x="16796" y="16200"/>
                  <a:pt x="16200" y="16200"/>
                </a:cubicBezTo>
                <a:lnTo>
                  <a:pt x="14040" y="16200"/>
                </a:lnTo>
                <a:cubicBezTo>
                  <a:pt x="13444" y="16200"/>
                  <a:pt x="12960" y="15595"/>
                  <a:pt x="12960" y="14850"/>
                </a:cubicBezTo>
                <a:close/>
              </a:path>
            </a:pathLst>
          </a:custGeom>
          <a:solidFill>
            <a:schemeClr val="tx1"/>
          </a:solidFill>
          <a:ln>
            <a:noFill/>
          </a:ln>
        </p:spPr>
        <p:txBody>
          <a:bodyPr spcFirstLastPara="1" wrap="square" lIns="67725" tIns="67725" rIns="67725" bIns="67725" anchor="ctr">
            <a:noAutofit/>
          </a:bodyPr>
          <a:lstStyle/>
          <a:p>
            <a:pPr algn="ctr">
              <a:buClr>
                <a:srgbClr val="FFFFFF"/>
              </a:buClr>
              <a:buSzPts val="4300"/>
              <a:buNone/>
            </a:pPr>
            <a:endParaRPr sz="440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1053439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9EA4C82-C623-0196-4A95-876ADF5DEE92}"/>
              </a:ext>
            </a:extLst>
          </p:cNvPr>
          <p:cNvSpPr>
            <a:spLocks noGrp="1"/>
          </p:cNvSpPr>
          <p:nvPr>
            <p:ph type="ftr" idx="3"/>
          </p:nvPr>
        </p:nvSpPr>
        <p:spPr>
          <a:xfrm>
            <a:off x="393700" y="6279952"/>
            <a:ext cx="3568700" cy="241240"/>
          </a:xfrm>
        </p:spPr>
        <p:txBody>
          <a:bodyPr/>
          <a:lstStyle/>
          <a:p>
            <a:endParaRPr sz="1050"/>
          </a:p>
        </p:txBody>
      </p:sp>
      <p:sp>
        <p:nvSpPr>
          <p:cNvPr id="533" name="Google Shape;533;p58">
            <a:extLst>
              <a:ext uri="{FF2B5EF4-FFF2-40B4-BE49-F238E27FC236}">
                <a16:creationId xmlns:a16="http://schemas.microsoft.com/office/drawing/2014/main" id="{1B5D55CD-1C17-7CD8-F26A-2DD65B067687}"/>
              </a:ext>
            </a:extLst>
          </p:cNvPr>
          <p:cNvSpPr>
            <a:spLocks noGrp="1"/>
          </p:cNvSpPr>
          <p:nvPr>
            <p:ph type="title"/>
          </p:nvPr>
        </p:nvSpPr>
        <p:spPr>
          <a:xfrm>
            <a:off x="393700" y="344008"/>
            <a:ext cx="11404600" cy="1047491"/>
          </a:xfrm>
        </p:spPr>
        <p:txBody>
          <a:bodyPr spcFirstLastPara="1" vert="horz" wrap="square" lIns="0" tIns="0" rIns="0" bIns="0" anchor="t">
            <a:noAutofit/>
          </a:bodyPr>
          <a:lstStyle/>
          <a:p>
            <a:r>
              <a:t>The team agreement</a:t>
            </a:r>
          </a:p>
        </p:txBody>
      </p:sp>
      <p:sp>
        <p:nvSpPr>
          <p:cNvPr id="7" name="Google Shape;534;p58">
            <a:extLst>
              <a:ext uri="{FF2B5EF4-FFF2-40B4-BE49-F238E27FC236}">
                <a16:creationId xmlns:a16="http://schemas.microsoft.com/office/drawing/2014/main" id="{3A923FEE-B8D2-CD3A-ABBD-21770B40AA24}"/>
              </a:ext>
            </a:extLst>
          </p:cNvPr>
          <p:cNvSpPr>
            <a:spLocks noGrp="1"/>
          </p:cNvSpPr>
          <p:nvPr/>
        </p:nvSpPr>
        <p:spPr>
          <a:xfrm>
            <a:off x="393700" y="2031999"/>
            <a:ext cx="5537200" cy="3534787"/>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800">
                <a:latin typeface="Helvetica Neue"/>
                <a:ea typeface="Helvetica Neue"/>
                <a:cs typeface="Helvetica Neue"/>
              </a:rPr>
              <a:t>DEAF PROFESSIONAL</a:t>
            </a:r>
          </a:p>
          <a:p>
            <a:pPr marL="0" indent="0">
              <a:lnSpc>
                <a:spcPct val="114000"/>
              </a:lnSpc>
              <a:spcBef>
                <a:spcPts val="0"/>
              </a:spcBef>
              <a:spcAft>
                <a:spcPts val="800"/>
              </a:spcAft>
              <a:buFont typeface="Arial"/>
              <a:buNone/>
            </a:pPr>
            <a:r>
              <a:rPr>
                <a:latin typeface="Helvetica Neue"/>
                <a:ea typeface="Helvetica Neue"/>
                <a:cs typeface="Helvetica Neue"/>
              </a:rPr>
              <a:t>Chooses the relationship goal, what to share, and how directly to respond when the interaction drifts.</a:t>
            </a:r>
          </a:p>
        </p:txBody>
      </p:sp>
      <p:sp>
        <p:nvSpPr>
          <p:cNvPr id="8" name="Content Placeholder 3">
            <a:extLst>
              <a:ext uri="{FF2B5EF4-FFF2-40B4-BE49-F238E27FC236}">
                <a16:creationId xmlns:a16="http://schemas.microsoft.com/office/drawing/2014/main" id="{2EE8F343-A95F-2AAA-FE9E-A6C31E298DF7}"/>
              </a:ext>
            </a:extLst>
          </p:cNvPr>
          <p:cNvSpPr>
            <a:spLocks noGrp="1"/>
          </p:cNvSpPr>
          <p:nvPr/>
        </p:nvSpPr>
        <p:spPr>
          <a:xfrm>
            <a:off x="6256618" y="2031999"/>
            <a:ext cx="5537200" cy="3534787"/>
          </a:xfrm>
          <a:prstGeom prst="rect">
            <a:avLst/>
          </a:prstGeom>
        </p:spPr>
        <p:txBody>
          <a:bodyPr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800">
                <a:latin typeface="Helvetica Neue"/>
                <a:ea typeface="Helvetica Neue"/>
                <a:cs typeface="Helvetica Neue"/>
              </a:rPr>
              <a:t>INTERPRETER TEAM</a:t>
            </a:r>
          </a:p>
          <a:p>
            <a:pPr marL="0" indent="0">
              <a:lnSpc>
                <a:spcPct val="114000"/>
              </a:lnSpc>
              <a:spcBef>
                <a:spcPts val="0"/>
              </a:spcBef>
              <a:spcAft>
                <a:spcPts val="800"/>
              </a:spcAft>
              <a:buNone/>
            </a:pPr>
            <a:r>
              <a:rPr>
                <a:latin typeface="Helvetica Neue"/>
                <a:ea typeface="Helvetica Neue"/>
                <a:cs typeface="Helvetica Neue"/>
              </a:rPr>
              <a:t>Brings access expertise and follows the agreed plan for social presence, tracking, repair, capture, and switching.</a:t>
            </a:r>
          </a:p>
        </p:txBody>
      </p:sp>
    </p:spTree>
    <p:extLst>
      <p:ext uri="{BB962C8B-B14F-4D97-AF65-F5344CB8AC3E}">
        <p14:creationId xmlns:p14="http://schemas.microsoft.com/office/powerpoint/2010/main" val="3667182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Google Shape;534;p58">
            <a:extLst>
              <a:ext uri="{FF2B5EF4-FFF2-40B4-BE49-F238E27FC236}">
                <a16:creationId xmlns:a16="http://schemas.microsoft.com/office/drawing/2014/main" id="{C936F667-D10C-5292-AA3B-96BE2CAC84D9}"/>
              </a:ext>
            </a:extLst>
          </p:cNvPr>
          <p:cNvSpPr>
            <a:spLocks noGrp="1"/>
          </p:cNvSpPr>
          <p:nvPr>
            <p:ph idx="1"/>
          </p:nvPr>
        </p:nvSpPr>
        <p:spPr>
          <a:xfrm>
            <a:off x="393700" y="1838848"/>
            <a:ext cx="5533190" cy="4155552"/>
          </a:xfrm>
        </p:spPr>
        <p:txBody>
          <a:bodyPr spcFirstLastPara="1" vert="horz" wrap="square" lIns="0" tIns="0" rIns="0" bIns="0" anchor="t">
            <a:noAutofit/>
          </a:bodyPr>
          <a:lstStyle/>
          <a:p>
            <a:pPr marL="0" indent="0">
              <a:lnSpc>
                <a:spcPct val="114000"/>
              </a:lnSpc>
              <a:spcBef>
                <a:spcPts val="0"/>
              </a:spcBef>
              <a:spcAft>
                <a:spcPts val="800"/>
              </a:spcAft>
              <a:buNone/>
            </a:pPr>
            <a:r>
              <a:rPr sz="2000">
                <a:latin typeface="Helvetica Neue"/>
                <a:ea typeface="Helvetica Neue"/>
                <a:cs typeface="Helvetica Neue"/>
              </a:rPr>
              <a:t>ONE INTERPRETER</a:t>
            </a:r>
          </a:p>
          <a:p>
            <a:pPr marL="0" indent="0">
              <a:lnSpc>
                <a:spcPct val="114000"/>
              </a:lnSpc>
              <a:spcBef>
                <a:spcPts val="0"/>
              </a:spcBef>
              <a:spcAft>
                <a:spcPts val="800"/>
              </a:spcAft>
              <a:buNone/>
            </a:pPr>
            <a:r>
              <a:rPr sz="2000">
                <a:latin typeface="Helvetica Neue"/>
                <a:ea typeface="Helvetica Neue"/>
                <a:cs typeface="Helvetica Neue"/>
              </a:rPr>
              <a:t>Handles interpreting, tracking, and agreed repair. Captures details only when practical and agreed.</a:t>
            </a:r>
          </a:p>
        </p:txBody>
      </p:sp>
      <p:sp>
        <p:nvSpPr>
          <p:cNvPr id="6" name="Footer Placeholder 5">
            <a:extLst>
              <a:ext uri="{FF2B5EF4-FFF2-40B4-BE49-F238E27FC236}">
                <a16:creationId xmlns:a16="http://schemas.microsoft.com/office/drawing/2014/main" id="{43787D66-ADFA-FEAC-9070-B9C216CEFEAB}"/>
              </a:ext>
            </a:extLst>
          </p:cNvPr>
          <p:cNvSpPr>
            <a:spLocks noGrp="1"/>
          </p:cNvSpPr>
          <p:nvPr>
            <p:ph type="ftr" idx="3"/>
          </p:nvPr>
        </p:nvSpPr>
        <p:spPr>
          <a:xfrm>
            <a:off x="393700" y="6279952"/>
            <a:ext cx="3568700" cy="241240"/>
          </a:xfrm>
        </p:spPr>
        <p:txBody>
          <a:bodyPr/>
          <a:lstStyle/>
          <a:p>
            <a:endParaRPr/>
          </a:p>
        </p:txBody>
      </p:sp>
      <p:sp>
        <p:nvSpPr>
          <p:cNvPr id="533" name="Google Shape;533;p58">
            <a:extLst>
              <a:ext uri="{FF2B5EF4-FFF2-40B4-BE49-F238E27FC236}">
                <a16:creationId xmlns:a16="http://schemas.microsoft.com/office/drawing/2014/main" id="{469ED97F-6CDE-1EE8-6602-FE9CC4D732BE}"/>
              </a:ext>
            </a:extLst>
          </p:cNvPr>
          <p:cNvSpPr>
            <a:spLocks noGrp="1"/>
          </p:cNvSpPr>
          <p:nvPr>
            <p:ph type="title"/>
          </p:nvPr>
        </p:nvSpPr>
        <p:spPr>
          <a:xfrm>
            <a:off x="393700" y="344008"/>
            <a:ext cx="11404600" cy="1047491"/>
          </a:xfrm>
        </p:spPr>
        <p:txBody>
          <a:bodyPr spcFirstLastPara="1" vert="horz" wrap="square" lIns="0" tIns="0" rIns="0" bIns="0" anchor="t">
            <a:noAutofit/>
          </a:bodyPr>
          <a:lstStyle/>
          <a:p>
            <a:r>
              <a:t>One interpreter and two-interpreter teams</a:t>
            </a:r>
          </a:p>
        </p:txBody>
      </p:sp>
      <p:sp>
        <p:nvSpPr>
          <p:cNvPr id="2" name="Google Shape;534;p58">
            <a:extLst>
              <a:ext uri="{FF2B5EF4-FFF2-40B4-BE49-F238E27FC236}">
                <a16:creationId xmlns:a16="http://schemas.microsoft.com/office/drawing/2014/main" id="{A4A94F3C-B1B2-7289-7098-7C66C8A291D6}"/>
              </a:ext>
            </a:extLst>
          </p:cNvPr>
          <p:cNvSpPr>
            <a:spLocks noGrp="1"/>
          </p:cNvSpPr>
          <p:nvPr/>
        </p:nvSpPr>
        <p:spPr>
          <a:xfrm>
            <a:off x="6261100" y="1838848"/>
            <a:ext cx="5537200" cy="3801706"/>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TWO INTERPRETERS</a:t>
            </a:r>
          </a:p>
          <a:p>
            <a:pPr marL="0" indent="0">
              <a:lnSpc>
                <a:spcPct val="114000"/>
              </a:lnSpc>
              <a:spcBef>
                <a:spcPts val="0"/>
              </a:spcBef>
              <a:spcAft>
                <a:spcPts val="800"/>
              </a:spcAft>
              <a:buFont typeface="Arial"/>
              <a:buNone/>
            </a:pPr>
            <a:r>
              <a:rPr sz="2000">
                <a:latin typeface="Helvetica Neue"/>
                <a:ea typeface="Helvetica Neue"/>
                <a:cs typeface="Helvetica Neue"/>
              </a:rPr>
              <a:t>Name the active and off roles. The off interpreter can feed context and capture details. Switch at a natural boundary.</a:t>
            </a:r>
          </a:p>
        </p:txBody>
      </p:sp>
    </p:spTree>
    <p:extLst>
      <p:ext uri="{BB962C8B-B14F-4D97-AF65-F5344CB8AC3E}">
        <p14:creationId xmlns:p14="http://schemas.microsoft.com/office/powerpoint/2010/main" val="546221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AC9A03-119F-393D-2295-2587BE7C4F73}"/>
              </a:ext>
            </a:extLst>
          </p:cNvPr>
          <p:cNvSpPr>
            <a:spLocks noGrp="1"/>
          </p:cNvSpPr>
          <p:nvPr>
            <p:ph type="ftr" idx="3"/>
          </p:nvPr>
        </p:nvSpPr>
        <p:spPr>
          <a:xfrm>
            <a:off x="393700" y="6279952"/>
            <a:ext cx="3568700" cy="241240"/>
          </a:xfrm>
        </p:spPr>
        <p:txBody>
          <a:bodyPr/>
          <a:lstStyle/>
          <a:p>
            <a:endParaRPr/>
          </a:p>
        </p:txBody>
      </p:sp>
      <p:sp>
        <p:nvSpPr>
          <p:cNvPr id="533" name="Google Shape;533;p58">
            <a:extLst>
              <a:ext uri="{FF2B5EF4-FFF2-40B4-BE49-F238E27FC236}">
                <a16:creationId xmlns:a16="http://schemas.microsoft.com/office/drawing/2014/main" id="{3FD2F4B0-1B4E-4F78-8608-85E7ADD90742}"/>
              </a:ext>
            </a:extLst>
          </p:cNvPr>
          <p:cNvSpPr>
            <a:spLocks noGrp="1"/>
          </p:cNvSpPr>
          <p:nvPr>
            <p:ph type="title"/>
          </p:nvPr>
        </p:nvSpPr>
        <p:spPr>
          <a:xfrm>
            <a:off x="393700" y="344488"/>
            <a:ext cx="11404600" cy="1283032"/>
          </a:xfrm>
        </p:spPr>
        <p:txBody>
          <a:bodyPr spcFirstLastPara="1" vert="horz" wrap="square" lIns="0" tIns="0" rIns="0" bIns="0" anchor="t">
            <a:noAutofit/>
          </a:bodyPr>
          <a:lstStyle/>
          <a:p>
            <a:r>
              <a:t>Five-minute huddle</a:t>
            </a:r>
          </a:p>
        </p:txBody>
      </p:sp>
      <p:sp>
        <p:nvSpPr>
          <p:cNvPr id="10" name="Rounded Rectangle 9">
            <a:extLst>
              <a:ext uri="{FF2B5EF4-FFF2-40B4-BE49-F238E27FC236}">
                <a16:creationId xmlns:a16="http://schemas.microsoft.com/office/drawing/2014/main" id="{8B4C5563-C118-E2D4-2A1A-F84171FF9E48}"/>
              </a:ext>
            </a:extLst>
          </p:cNvPr>
          <p:cNvSpPr>
            <a:spLocks noGrp="1"/>
          </p:cNvSpPr>
          <p:nvPr/>
        </p:nvSpPr>
        <p:spPr>
          <a:xfrm>
            <a:off x="4308953" y="3365501"/>
            <a:ext cx="3568700" cy="26289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1" name="Rounded Rectangle 10">
            <a:extLst>
              <a:ext uri="{FF2B5EF4-FFF2-40B4-BE49-F238E27FC236}">
                <a16:creationId xmlns:a16="http://schemas.microsoft.com/office/drawing/2014/main" id="{87EC77EB-07E7-2818-9132-6416EC5EFF5D}"/>
              </a:ext>
            </a:extLst>
          </p:cNvPr>
          <p:cNvSpPr>
            <a:spLocks noGrp="1"/>
          </p:cNvSpPr>
          <p:nvPr/>
        </p:nvSpPr>
        <p:spPr>
          <a:xfrm>
            <a:off x="8229600" y="3365501"/>
            <a:ext cx="3568700" cy="26289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2" name="Content Placeholder 9">
            <a:extLst>
              <a:ext uri="{FF2B5EF4-FFF2-40B4-BE49-F238E27FC236}">
                <a16:creationId xmlns:a16="http://schemas.microsoft.com/office/drawing/2014/main" id="{14F9DBD7-0427-326B-17D5-5DD215C447E9}"/>
              </a:ext>
            </a:extLst>
          </p:cNvPr>
          <p:cNvSpPr>
            <a:spLocks noGrp="1"/>
          </p:cNvSpPr>
          <p:nvPr/>
        </p:nvSpPr>
        <p:spPr>
          <a:xfrm>
            <a:off x="4621821" y="4146160"/>
            <a:ext cx="2949339" cy="1432877"/>
          </a:xfrm>
          <a:prstGeom prst="rect">
            <a:avLst/>
          </a:prstGeom>
        </p:spPr>
        <p:txBody>
          <a:bodyPr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1600">
                <a:latin typeface="Helvetica Neue"/>
                <a:ea typeface="Helvetica Neue"/>
                <a:cs typeface="Helvetica Neue"/>
              </a:rPr>
              <a:t>INTRODUCTION</a:t>
            </a:r>
          </a:p>
          <a:p>
            <a:pPr marL="0" indent="0">
              <a:lnSpc>
                <a:spcPct val="114000"/>
              </a:lnSpc>
              <a:spcBef>
                <a:spcPts val="0"/>
              </a:spcBef>
              <a:spcAft>
                <a:spcPts val="800"/>
              </a:spcAft>
              <a:buFont typeface="Arial"/>
              <a:buNone/>
            </a:pPr>
            <a:r>
              <a:rPr sz="1600">
                <a:latin typeface="Helvetica Neue"/>
                <a:ea typeface="Helvetica Neue"/>
                <a:cs typeface="Helvetica Neue"/>
              </a:rPr>
              <a:t>How does the professional want to enter and introduce themself?</a:t>
            </a:r>
            <a:endParaRPr sz="1600"/>
          </a:p>
        </p:txBody>
      </p:sp>
      <p:sp>
        <p:nvSpPr>
          <p:cNvPr id="13" name="Content Placeholder 10">
            <a:extLst>
              <a:ext uri="{FF2B5EF4-FFF2-40B4-BE49-F238E27FC236}">
                <a16:creationId xmlns:a16="http://schemas.microsoft.com/office/drawing/2014/main" id="{A81FFF27-06E1-B925-B772-E8C07A029EE7}"/>
              </a:ext>
            </a:extLst>
          </p:cNvPr>
          <p:cNvSpPr>
            <a:spLocks noGrp="1"/>
          </p:cNvSpPr>
          <p:nvPr/>
        </p:nvSpPr>
        <p:spPr>
          <a:xfrm>
            <a:off x="8536094" y="4146160"/>
            <a:ext cx="2949339" cy="1432877"/>
          </a:xfrm>
          <a:prstGeom prst="rect">
            <a:avLst/>
          </a:prstGeom>
        </p:spPr>
        <p:txBody>
          <a:bodyPr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1600">
                <a:latin typeface="Helvetica Neue"/>
                <a:ea typeface="Helvetica Neue"/>
                <a:cs typeface="Helvetica Neue"/>
              </a:rPr>
              <a:t>RESET</a:t>
            </a:r>
          </a:p>
          <a:p>
            <a:pPr marL="0" indent="0">
              <a:lnSpc>
                <a:spcPct val="114000"/>
              </a:lnSpc>
              <a:spcBef>
                <a:spcPts val="0"/>
              </a:spcBef>
              <a:spcAft>
                <a:spcPts val="800"/>
              </a:spcAft>
              <a:buFont typeface="Arial"/>
              <a:buNone/>
            </a:pPr>
            <a:r>
              <a:rPr sz="1600">
                <a:latin typeface="Helvetica Neue"/>
                <a:ea typeface="Helvetica Neue"/>
                <a:cs typeface="Helvetica Neue"/>
              </a:rPr>
              <a:t>What signal means pause, recap, redirect, or exit?</a:t>
            </a:r>
            <a:endParaRPr sz="1600"/>
          </a:p>
        </p:txBody>
      </p:sp>
      <p:sp>
        <p:nvSpPr>
          <p:cNvPr id="14" name="Google Shape;340;p61">
            <a:extLst>
              <a:ext uri="{FF2B5EF4-FFF2-40B4-BE49-F238E27FC236}">
                <a16:creationId xmlns:a16="http://schemas.microsoft.com/office/drawing/2014/main" id="{D182FC54-B4D0-2FD9-7909-F4321F70186F}"/>
              </a:ext>
            </a:extLst>
          </p:cNvPr>
          <p:cNvSpPr>
            <a:spLocks noGrp="1"/>
          </p:cNvSpPr>
          <p:nvPr/>
        </p:nvSpPr>
        <p:spPr>
          <a:xfrm>
            <a:off x="4627645" y="3694101"/>
            <a:ext cx="233806" cy="233717"/>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2400">
              <a:solidFill>
                <a:srgbClr val="FFFFFF"/>
              </a:solidFill>
              <a:latin typeface="Helvetica Neue"/>
              <a:ea typeface="Helvetica Neue"/>
              <a:cs typeface="Helvetica Neue"/>
            </a:endParaRPr>
          </a:p>
        </p:txBody>
      </p:sp>
      <p:sp>
        <p:nvSpPr>
          <p:cNvPr id="15" name="Google Shape;340;p61">
            <a:extLst>
              <a:ext uri="{FF2B5EF4-FFF2-40B4-BE49-F238E27FC236}">
                <a16:creationId xmlns:a16="http://schemas.microsoft.com/office/drawing/2014/main" id="{12304657-C94E-6AEC-95B3-FF04FD52D51C}"/>
              </a:ext>
            </a:extLst>
          </p:cNvPr>
          <p:cNvSpPr>
            <a:spLocks noGrp="1"/>
          </p:cNvSpPr>
          <p:nvPr/>
        </p:nvSpPr>
        <p:spPr>
          <a:xfrm>
            <a:off x="8533270" y="3694102"/>
            <a:ext cx="233806" cy="233717"/>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2400">
              <a:solidFill>
                <a:srgbClr val="FFFFFF"/>
              </a:solidFill>
              <a:latin typeface="Helvetica Neue"/>
              <a:ea typeface="Helvetica Neue"/>
              <a:cs typeface="Helvetica Neue"/>
            </a:endParaRPr>
          </a:p>
        </p:txBody>
      </p:sp>
      <p:sp>
        <p:nvSpPr>
          <p:cNvPr id="6" name="Rounded Rectangle 5">
            <a:extLst>
              <a:ext uri="{FF2B5EF4-FFF2-40B4-BE49-F238E27FC236}">
                <a16:creationId xmlns:a16="http://schemas.microsoft.com/office/drawing/2014/main" id="{CEC1020B-1BFB-C461-94A3-B04496D488AD}"/>
              </a:ext>
            </a:extLst>
          </p:cNvPr>
          <p:cNvSpPr>
            <a:spLocks noGrp="1"/>
          </p:cNvSpPr>
          <p:nvPr/>
        </p:nvSpPr>
        <p:spPr>
          <a:xfrm>
            <a:off x="388306" y="3365501"/>
            <a:ext cx="3568700" cy="26289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Content Placeholder 9">
            <a:extLst>
              <a:ext uri="{FF2B5EF4-FFF2-40B4-BE49-F238E27FC236}">
                <a16:creationId xmlns:a16="http://schemas.microsoft.com/office/drawing/2014/main" id="{BF9CE9B1-F78E-2E93-3127-A76A196DCEA9}"/>
              </a:ext>
            </a:extLst>
          </p:cNvPr>
          <p:cNvSpPr>
            <a:spLocks noGrp="1"/>
          </p:cNvSpPr>
          <p:nvPr/>
        </p:nvSpPr>
        <p:spPr>
          <a:xfrm>
            <a:off x="701174" y="4146160"/>
            <a:ext cx="2949339" cy="1432877"/>
          </a:xfrm>
          <a:prstGeom prst="rect">
            <a:avLst/>
          </a:prstGeom>
        </p:spPr>
        <p:txBody>
          <a:bodyPr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1600">
                <a:latin typeface="Helvetica Neue"/>
                <a:ea typeface="Helvetica Neue"/>
                <a:cs typeface="Helvetica Neue"/>
              </a:rPr>
              <a:t>PURPOSE</a:t>
            </a:r>
          </a:p>
          <a:p>
            <a:pPr marL="0" indent="0">
              <a:lnSpc>
                <a:spcPct val="114000"/>
              </a:lnSpc>
              <a:spcBef>
                <a:spcPts val="0"/>
              </a:spcBef>
              <a:spcAft>
                <a:spcPts val="800"/>
              </a:spcAft>
              <a:buFont typeface="Arial"/>
              <a:buNone/>
            </a:pPr>
            <a:r>
              <a:rPr sz="1600">
                <a:latin typeface="Helvetica Neue"/>
                <a:ea typeface="Helvetica Neue"/>
                <a:cs typeface="Helvetica Neue"/>
              </a:rPr>
              <a:t>Which relationship matters today, and what would make the exchange worthwhile?</a:t>
            </a:r>
            <a:endParaRPr sz="1600"/>
          </a:p>
        </p:txBody>
      </p:sp>
      <p:sp>
        <p:nvSpPr>
          <p:cNvPr id="8" name="Google Shape;340;p61">
            <a:extLst>
              <a:ext uri="{FF2B5EF4-FFF2-40B4-BE49-F238E27FC236}">
                <a16:creationId xmlns:a16="http://schemas.microsoft.com/office/drawing/2014/main" id="{DFAB1693-7B48-B899-1715-D7B6F34DCE6C}"/>
              </a:ext>
            </a:extLst>
          </p:cNvPr>
          <p:cNvSpPr>
            <a:spLocks noGrp="1"/>
          </p:cNvSpPr>
          <p:nvPr/>
        </p:nvSpPr>
        <p:spPr>
          <a:xfrm>
            <a:off x="706998" y="3694101"/>
            <a:ext cx="233806" cy="233717"/>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2400">
              <a:solidFill>
                <a:srgbClr val="FFFFFF"/>
              </a:solidFill>
              <a:latin typeface="Helvetica Neue"/>
              <a:ea typeface="Helvetica Neue"/>
              <a:cs typeface="Helvetica Neue"/>
            </a:endParaRPr>
          </a:p>
        </p:txBody>
      </p:sp>
      <p:sp>
        <p:nvSpPr>
          <p:cNvPr id="9" name="Content Placeholder 15">
            <a:extLst>
              <a:ext uri="{FF2B5EF4-FFF2-40B4-BE49-F238E27FC236}">
                <a16:creationId xmlns:a16="http://schemas.microsoft.com/office/drawing/2014/main" id="{34ED89C7-2856-344F-42B0-44B6A09E907B}"/>
              </a:ext>
            </a:extLst>
          </p:cNvPr>
          <p:cNvSpPr>
            <a:spLocks noGrp="1"/>
          </p:cNvSpPr>
          <p:nvPr/>
        </p:nvSpPr>
        <p:spPr>
          <a:xfrm>
            <a:off x="393701" y="1450523"/>
            <a:ext cx="11404599" cy="1629229"/>
          </a:xfrm>
          <a:prstGeom prst="rect">
            <a:avLst/>
          </a:prstGeom>
        </p:spPr>
        <p:txBody>
          <a:bodyPr vert="horz" lIns="0" tIns="0" rIns="0" bIns="0">
            <a:noAutofit/>
          </a:bodyPr>
          <a:lstStyle>
            <a:lvl1pPr marL="0" indent="0" algn="l" defTabSz="914400">
              <a:lnSpc>
                <a:spcPct val="90000"/>
              </a:lnSpc>
              <a:spcBef>
                <a:spcPts val="1000"/>
              </a:spcBef>
              <a:spcAft>
                <a:spcPts val="800"/>
              </a:spcAft>
              <a:buFont typeface="Arial"/>
              <a:buNone/>
              <a:defRPr sz="1600" kern="1200">
                <a:solidFill>
                  <a:schemeClr val="tx1"/>
                </a:solidFill>
                <a:latin typeface="+mn-lt"/>
                <a:ea typeface="+mn-lt"/>
                <a:cs typeface="+mn-lt"/>
              </a:defRPr>
            </a:lvl1pPr>
            <a:lvl2pPr marL="4572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2pPr>
            <a:lvl3pPr marL="9144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3pPr>
            <a:lvl4pPr marL="13716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4pPr>
            <a:lvl5pPr marL="18288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a:lnSpc>
                <a:spcPct val="114000"/>
              </a:lnSpc>
              <a:spcBef>
                <a:spcPts val="0"/>
              </a:spcBef>
              <a:spcAft>
                <a:spcPts val="600"/>
              </a:spcAft>
              <a:buNone/>
            </a:pPr>
            <a:r>
              <a:rPr sz="2400">
                <a:latin typeface="Helvetica Neue Medium"/>
                <a:ea typeface="Helvetica Neue Medium"/>
                <a:cs typeface="Helvetica Neue Medium"/>
              </a:rPr>
              <a:t>ACCESS AND CAPTURE</a:t>
            </a:r>
          </a:p>
          <a:p>
            <a:pPr>
              <a:lnSpc>
                <a:spcPct val="114000"/>
              </a:lnSpc>
              <a:spcBef>
                <a:spcPts val="0"/>
              </a:spcBef>
              <a:spcAft>
                <a:spcPts val="600"/>
              </a:spcAft>
              <a:buNone/>
            </a:pPr>
            <a:r>
              <a:rPr sz="2000">
                <a:latin typeface="Helvetica Neue"/>
                <a:ea typeface="Helvetica Neue"/>
                <a:cs typeface="Helvetica Neue"/>
              </a:rPr>
              <a:t>Where will the team stand and how will group pace work? Who records the name, organization, conversation thread, and promised next step?</a:t>
            </a:r>
          </a:p>
        </p:txBody>
      </p:sp>
    </p:spTree>
    <p:extLst>
      <p:ext uri="{BB962C8B-B14F-4D97-AF65-F5344CB8AC3E}">
        <p14:creationId xmlns:p14="http://schemas.microsoft.com/office/powerpoint/2010/main" val="1566183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C4B207BF-6BAB-0D91-F12C-1E6FFBCC4202}"/>
              </a:ext>
            </a:extLst>
          </p:cNvPr>
          <p:cNvSpPr>
            <a:spLocks noGrp="1"/>
          </p:cNvSpPr>
          <p:nvPr>
            <p:ph type="ftr" idx="3"/>
          </p:nvPr>
        </p:nvSpPr>
        <p:spPr>
          <a:xfrm>
            <a:off x="393700" y="6279952"/>
            <a:ext cx="3568700" cy="241240"/>
          </a:xfrm>
        </p:spPr>
        <p:txBody>
          <a:bodyPr/>
          <a:lstStyle/>
          <a:p>
            <a:endParaRPr/>
          </a:p>
        </p:txBody>
      </p:sp>
      <p:sp>
        <p:nvSpPr>
          <p:cNvPr id="533" name="Google Shape;533;p58">
            <a:extLst>
              <a:ext uri="{FF2B5EF4-FFF2-40B4-BE49-F238E27FC236}">
                <a16:creationId xmlns:a16="http://schemas.microsoft.com/office/drawing/2014/main" id="{8B77B614-E3C4-8964-0877-92800631D48F}"/>
              </a:ext>
            </a:extLst>
          </p:cNvPr>
          <p:cNvSpPr>
            <a:spLocks noGrp="1"/>
          </p:cNvSpPr>
          <p:nvPr>
            <p:ph type="title"/>
          </p:nvPr>
        </p:nvSpPr>
        <p:spPr>
          <a:xfrm>
            <a:off x="393700" y="344008"/>
            <a:ext cx="11404600" cy="1047491"/>
          </a:xfrm>
        </p:spPr>
        <p:txBody>
          <a:bodyPr spcFirstLastPara="1" vert="horz" wrap="square" lIns="0" tIns="0" rIns="0" bIns="0" anchor="t">
            <a:noAutofit/>
          </a:bodyPr>
          <a:lstStyle/>
          <a:p>
            <a:r>
              <a:t>Pre-event huddle</a:t>
            </a:r>
          </a:p>
        </p:txBody>
      </p:sp>
      <p:sp>
        <p:nvSpPr>
          <p:cNvPr id="7" name="Rounded Rectangle 6">
            <a:extLst>
              <a:ext uri="{FF2B5EF4-FFF2-40B4-BE49-F238E27FC236}">
                <a16:creationId xmlns:a16="http://schemas.microsoft.com/office/drawing/2014/main" id="{24774D92-572F-796B-CFA0-75F5BDE34DE7}"/>
              </a:ext>
            </a:extLst>
          </p:cNvPr>
          <p:cNvSpPr>
            <a:spLocks noGrp="1"/>
          </p:cNvSpPr>
          <p:nvPr/>
        </p:nvSpPr>
        <p:spPr>
          <a:xfrm>
            <a:off x="6264412" y="2369856"/>
            <a:ext cx="5533887" cy="16383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Content Placeholder 10">
            <a:extLst>
              <a:ext uri="{FF2B5EF4-FFF2-40B4-BE49-F238E27FC236}">
                <a16:creationId xmlns:a16="http://schemas.microsoft.com/office/drawing/2014/main" id="{C0439ECA-9193-112F-E7E6-326447CEF7EB}"/>
              </a:ext>
            </a:extLst>
          </p:cNvPr>
          <p:cNvSpPr>
            <a:spLocks noGrp="1"/>
          </p:cNvSpPr>
          <p:nvPr/>
        </p:nvSpPr>
        <p:spPr>
          <a:xfrm>
            <a:off x="6561647" y="2664788"/>
            <a:ext cx="4986886" cy="1048436"/>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1600">
                <a:latin typeface="Helvetica Neue"/>
                <a:ea typeface="Helvetica Neue"/>
                <a:cs typeface="Helvetica Neue"/>
              </a:rPr>
              <a:t>ACCESS</a:t>
            </a:r>
          </a:p>
          <a:p>
            <a:pPr marL="0" indent="0">
              <a:lnSpc>
                <a:spcPct val="100000"/>
              </a:lnSpc>
              <a:spcBef>
                <a:spcPts val="1300"/>
              </a:spcBef>
              <a:spcAft>
                <a:spcPts val="1300"/>
              </a:spcAft>
              <a:buFontTx/>
              <a:buNone/>
            </a:pPr>
            <a:r>
              <a:rPr sz="1600">
                <a:latin typeface="Helvetica Neue"/>
                <a:ea typeface="Helvetica Neue"/>
                <a:cs typeface="Helvetica Neue"/>
              </a:rPr>
              <a:t>Where will the team stand, and how will they handle group pace?</a:t>
            </a:r>
          </a:p>
        </p:txBody>
      </p:sp>
      <p:sp>
        <p:nvSpPr>
          <p:cNvPr id="9" name="Rounded Rectangle 8">
            <a:extLst>
              <a:ext uri="{FF2B5EF4-FFF2-40B4-BE49-F238E27FC236}">
                <a16:creationId xmlns:a16="http://schemas.microsoft.com/office/drawing/2014/main" id="{BED27E76-B721-E464-2478-718E91A649B4}"/>
              </a:ext>
            </a:extLst>
          </p:cNvPr>
          <p:cNvSpPr>
            <a:spLocks noGrp="1"/>
          </p:cNvSpPr>
          <p:nvPr/>
        </p:nvSpPr>
        <p:spPr>
          <a:xfrm>
            <a:off x="409043" y="2369856"/>
            <a:ext cx="5533887" cy="16383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Content Placeholder 10">
            <a:extLst>
              <a:ext uri="{FF2B5EF4-FFF2-40B4-BE49-F238E27FC236}">
                <a16:creationId xmlns:a16="http://schemas.microsoft.com/office/drawing/2014/main" id="{40DA34A0-E630-37E8-0332-0E57245DCF0D}"/>
              </a:ext>
            </a:extLst>
          </p:cNvPr>
          <p:cNvSpPr>
            <a:spLocks noGrp="1"/>
          </p:cNvSpPr>
          <p:nvPr/>
        </p:nvSpPr>
        <p:spPr>
          <a:xfrm>
            <a:off x="706278" y="2664788"/>
            <a:ext cx="4986886" cy="1048436"/>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a:lnSpc>
                <a:spcPct val="110000"/>
              </a:lnSpc>
              <a:spcBef>
                <a:spcPts val="0"/>
              </a:spcBef>
              <a:spcAft>
                <a:spcPts val="0"/>
              </a:spcAft>
              <a:buClrTx/>
              <a:buSzTx/>
              <a:buFontTx/>
              <a:buNone/>
            </a:pPr>
            <a:r>
              <a:rPr sz="1600" b="0" i="0" u="none" cap="none" spc="0">
                <a:ln>
                  <a:noFill/>
                </a:ln>
                <a:latin typeface="Helvetica Neue"/>
                <a:ea typeface="Helvetica Neue"/>
                <a:cs typeface="Helvetica Neue"/>
              </a:rPr>
              <a:t>PURPOSE</a:t>
            </a:r>
          </a:p>
          <a:p>
            <a:pPr marL="0" marR="0" lvl="0" indent="0" algn="l" defTabSz="914400">
              <a:lnSpc>
                <a:spcPct val="100000"/>
              </a:lnSpc>
              <a:spcBef>
                <a:spcPts val="1300"/>
              </a:spcBef>
              <a:spcAft>
                <a:spcPts val="1300"/>
              </a:spcAft>
              <a:buClrTx/>
              <a:buSzTx/>
              <a:buFontTx/>
              <a:buNone/>
            </a:pPr>
            <a:r>
              <a:rPr sz="1600" b="0" i="0" u="none" cap="none" spc="0">
                <a:ln>
                  <a:noFill/>
                </a:ln>
                <a:latin typeface="Helvetica Neue"/>
                <a:ea typeface="Helvetica Neue"/>
                <a:cs typeface="Helvetica Neue"/>
              </a:rPr>
              <a:t>Choose one person or conversation that matters most.</a:t>
            </a:r>
          </a:p>
        </p:txBody>
      </p:sp>
      <p:sp>
        <p:nvSpPr>
          <p:cNvPr id="2" name="Rounded Rectangle 1">
            <a:extLst>
              <a:ext uri="{FF2B5EF4-FFF2-40B4-BE49-F238E27FC236}">
                <a16:creationId xmlns:a16="http://schemas.microsoft.com/office/drawing/2014/main" id="{F421FB3D-82DC-94B6-ADD3-99BB3C8E58D0}"/>
              </a:ext>
            </a:extLst>
          </p:cNvPr>
          <p:cNvSpPr>
            <a:spLocks noGrp="1"/>
          </p:cNvSpPr>
          <p:nvPr/>
        </p:nvSpPr>
        <p:spPr>
          <a:xfrm>
            <a:off x="6264412" y="4370106"/>
            <a:ext cx="5533887" cy="16383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 name="Content Placeholder 10">
            <a:extLst>
              <a:ext uri="{FF2B5EF4-FFF2-40B4-BE49-F238E27FC236}">
                <a16:creationId xmlns:a16="http://schemas.microsoft.com/office/drawing/2014/main" id="{9122C651-AF0B-D7E1-E9EF-3F4BC1C587A5}"/>
              </a:ext>
            </a:extLst>
          </p:cNvPr>
          <p:cNvSpPr>
            <a:spLocks noGrp="1"/>
          </p:cNvSpPr>
          <p:nvPr/>
        </p:nvSpPr>
        <p:spPr>
          <a:xfrm>
            <a:off x="6561647" y="4665038"/>
            <a:ext cx="4986886" cy="1048436"/>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1600">
                <a:latin typeface="Helvetica Neue"/>
                <a:ea typeface="Helvetica Neue"/>
                <a:cs typeface="Helvetica Neue"/>
              </a:rPr>
              <a:t>CAPTURE</a:t>
            </a:r>
          </a:p>
          <a:p>
            <a:pPr marL="0" indent="0">
              <a:lnSpc>
                <a:spcPct val="100000"/>
              </a:lnSpc>
              <a:spcBef>
                <a:spcPts val="1300"/>
              </a:spcBef>
              <a:spcAft>
                <a:spcPts val="1300"/>
              </a:spcAft>
              <a:buFontTx/>
              <a:buNone/>
            </a:pPr>
            <a:r>
              <a:rPr sz="1600">
                <a:latin typeface="Helvetica Neue"/>
                <a:ea typeface="Helvetica Neue"/>
                <a:cs typeface="Helvetica Neue"/>
              </a:rPr>
              <a:t>Name exactly what gets recorded and by whom.</a:t>
            </a:r>
          </a:p>
        </p:txBody>
      </p:sp>
      <p:sp>
        <p:nvSpPr>
          <p:cNvPr id="4" name="Rounded Rectangle 3">
            <a:extLst>
              <a:ext uri="{FF2B5EF4-FFF2-40B4-BE49-F238E27FC236}">
                <a16:creationId xmlns:a16="http://schemas.microsoft.com/office/drawing/2014/main" id="{EDA590ED-3B5F-06BC-B0E9-C6DC4E8BBF0C}"/>
              </a:ext>
            </a:extLst>
          </p:cNvPr>
          <p:cNvSpPr>
            <a:spLocks noGrp="1"/>
          </p:cNvSpPr>
          <p:nvPr/>
        </p:nvSpPr>
        <p:spPr>
          <a:xfrm>
            <a:off x="409043" y="4370106"/>
            <a:ext cx="5533887" cy="16383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5" name="Content Placeholder 10">
            <a:extLst>
              <a:ext uri="{FF2B5EF4-FFF2-40B4-BE49-F238E27FC236}">
                <a16:creationId xmlns:a16="http://schemas.microsoft.com/office/drawing/2014/main" id="{EB1BBBB3-DA5C-C3DF-7DD6-33AB7A85340B}"/>
              </a:ext>
            </a:extLst>
          </p:cNvPr>
          <p:cNvSpPr>
            <a:spLocks noGrp="1"/>
          </p:cNvSpPr>
          <p:nvPr/>
        </p:nvSpPr>
        <p:spPr>
          <a:xfrm>
            <a:off x="706278" y="4665038"/>
            <a:ext cx="4986886" cy="1048436"/>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1600">
                <a:latin typeface="Helvetica Neue"/>
                <a:ea typeface="Helvetica Neue"/>
                <a:cs typeface="Helvetica Neue"/>
              </a:rPr>
              <a:t>TEAMING</a:t>
            </a:r>
          </a:p>
          <a:p>
            <a:pPr marL="0" indent="0">
              <a:lnSpc>
                <a:spcPct val="100000"/>
              </a:lnSpc>
              <a:spcBef>
                <a:spcPts val="1300"/>
              </a:spcBef>
              <a:spcAft>
                <a:spcPts val="1300"/>
              </a:spcAft>
              <a:buFontTx/>
              <a:buNone/>
            </a:pPr>
            <a:r>
              <a:rPr sz="1600">
                <a:latin typeface="Helvetica Neue"/>
                <a:ea typeface="Helvetica Neue"/>
                <a:cs typeface="Helvetica Neue"/>
              </a:rPr>
              <a:t>If two interpreters are present, name active, off, feed, and switch cues.</a:t>
            </a:r>
          </a:p>
        </p:txBody>
      </p:sp>
      <p:sp>
        <p:nvSpPr>
          <p:cNvPr id="6" name="Content Placeholder 15">
            <a:extLst>
              <a:ext uri="{FF2B5EF4-FFF2-40B4-BE49-F238E27FC236}">
                <a16:creationId xmlns:a16="http://schemas.microsoft.com/office/drawing/2014/main" id="{04E6B723-686B-D8DD-4DA5-3E62BDE4905A}"/>
              </a:ext>
            </a:extLst>
          </p:cNvPr>
          <p:cNvSpPr>
            <a:spLocks noGrp="1"/>
          </p:cNvSpPr>
          <p:nvPr/>
        </p:nvSpPr>
        <p:spPr>
          <a:xfrm>
            <a:off x="400939" y="1057501"/>
            <a:ext cx="11404599" cy="1012250"/>
          </a:xfrm>
          <a:prstGeom prst="rect">
            <a:avLst/>
          </a:prstGeom>
        </p:spPr>
        <p:txBody>
          <a:bodyPr vert="horz" lIns="0" tIns="0" rIns="0" bIns="0">
            <a:noAutofit/>
          </a:bodyPr>
          <a:lstStyle>
            <a:lvl1pPr marL="0" indent="0" algn="l" defTabSz="914400">
              <a:lnSpc>
                <a:spcPct val="90000"/>
              </a:lnSpc>
              <a:spcBef>
                <a:spcPts val="1000"/>
              </a:spcBef>
              <a:spcAft>
                <a:spcPts val="800"/>
              </a:spcAft>
              <a:buFont typeface="Arial"/>
              <a:buNone/>
              <a:defRPr sz="1600" kern="1200">
                <a:solidFill>
                  <a:schemeClr val="tx1"/>
                </a:solidFill>
                <a:latin typeface="+mn-lt"/>
                <a:ea typeface="+mn-lt"/>
                <a:cs typeface="+mn-lt"/>
              </a:defRPr>
            </a:lvl1pPr>
            <a:lvl2pPr marL="4572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2pPr>
            <a:lvl3pPr marL="9144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3pPr>
            <a:lvl4pPr marL="13716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4pPr>
            <a:lvl5pPr marL="18288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a:lnSpc>
                <a:spcPct val="114000"/>
              </a:lnSpc>
              <a:spcBef>
                <a:spcPts val="0"/>
              </a:spcBef>
              <a:spcAft>
                <a:spcPts val="600"/>
              </a:spcAft>
              <a:buNone/>
            </a:pPr>
            <a:r>
              <a:rPr sz="2000">
                <a:latin typeface="Helvetica Neue Medium"/>
                <a:ea typeface="Helvetica Neue Medium"/>
                <a:cs typeface="Helvetica Neue Medium"/>
              </a:rPr>
              <a:t>Scenario</a:t>
            </a:r>
          </a:p>
          <a:p>
            <a:pPr>
              <a:lnSpc>
                <a:spcPct val="114000"/>
              </a:lnSpc>
              <a:spcBef>
                <a:spcPts val="0"/>
              </a:spcBef>
              <a:spcAft>
                <a:spcPts val="600"/>
              </a:spcAft>
              <a:buNone/>
            </a:pPr>
            <a:r>
              <a:rPr sz="1800">
                <a:latin typeface="Helvetica Neue"/>
                <a:ea typeface="Helvetica Neue"/>
                <a:cs typeface="Helvetica Neue"/>
              </a:rPr>
              <a:t>You are entering a </a:t>
            </a:r>
            <a:r>
              <a:rPr sz="2000">
                <a:latin typeface="Helvetica Neue"/>
                <a:ea typeface="Helvetica Neue"/>
                <a:cs typeface="Helvetica Neue"/>
              </a:rPr>
              <a:t>professional</a:t>
            </a:r>
            <a:r>
              <a:rPr sz="1800">
                <a:latin typeface="Helvetica Neue"/>
                <a:ea typeface="Helvetica Neue"/>
                <a:cs typeface="Helvetica Neue"/>
              </a:rPr>
              <a:t> association reception to meet a hiring manager, reconnect with a colleague, and learn about a committee.</a:t>
            </a:r>
          </a:p>
        </p:txBody>
      </p:sp>
    </p:spTree>
    <p:extLst>
      <p:ext uri="{BB962C8B-B14F-4D97-AF65-F5344CB8AC3E}">
        <p14:creationId xmlns:p14="http://schemas.microsoft.com/office/powerpoint/2010/main" val="1766000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2BAAA24-F157-F288-22D7-97AEA157EFE2}"/>
              </a:ext>
            </a:extLst>
          </p:cNvPr>
          <p:cNvSpPr>
            <a:spLocks noGrp="1"/>
          </p:cNvSpPr>
          <p:nvPr>
            <p:ph type="ftr" idx="3"/>
          </p:nvPr>
        </p:nvSpPr>
        <p:spPr>
          <a:xfrm>
            <a:off x="393700" y="6279952"/>
            <a:ext cx="3568700" cy="241240"/>
          </a:xfrm>
        </p:spPr>
        <p:txBody>
          <a:bodyPr/>
          <a:lstStyle/>
          <a:p>
            <a:endParaRPr/>
          </a:p>
        </p:txBody>
      </p:sp>
      <p:sp>
        <p:nvSpPr>
          <p:cNvPr id="533" name="Google Shape;533;p58">
            <a:extLst>
              <a:ext uri="{FF2B5EF4-FFF2-40B4-BE49-F238E27FC236}">
                <a16:creationId xmlns:a16="http://schemas.microsoft.com/office/drawing/2014/main" id="{0A2BB6CD-1085-4638-68F3-7000FD29EA07}"/>
              </a:ext>
            </a:extLst>
          </p:cNvPr>
          <p:cNvSpPr>
            <a:spLocks noGrp="1"/>
          </p:cNvSpPr>
          <p:nvPr>
            <p:ph type="title"/>
          </p:nvPr>
        </p:nvSpPr>
        <p:spPr>
          <a:xfrm>
            <a:off x="393700" y="344488"/>
            <a:ext cx="11404600" cy="644297"/>
          </a:xfrm>
        </p:spPr>
        <p:txBody>
          <a:bodyPr spcFirstLastPara="1" vert="horz" wrap="square" lIns="0" tIns="0" rIns="0" bIns="0" anchor="t">
            <a:noAutofit/>
          </a:bodyPr>
          <a:lstStyle/>
          <a:p>
            <a:r>
              <a:t>Social presence within the team</a:t>
            </a:r>
          </a:p>
        </p:txBody>
      </p:sp>
      <p:sp>
        <p:nvSpPr>
          <p:cNvPr id="14" name="Content Placeholder 15">
            <a:extLst>
              <a:ext uri="{FF2B5EF4-FFF2-40B4-BE49-F238E27FC236}">
                <a16:creationId xmlns:a16="http://schemas.microsoft.com/office/drawing/2014/main" id="{53566714-9098-3B48-6D62-954DC695F743}"/>
              </a:ext>
            </a:extLst>
          </p:cNvPr>
          <p:cNvSpPr>
            <a:spLocks noGrp="1"/>
          </p:cNvSpPr>
          <p:nvPr/>
        </p:nvSpPr>
        <p:spPr>
          <a:xfrm>
            <a:off x="400939" y="1157513"/>
            <a:ext cx="11404599" cy="1629229"/>
          </a:xfrm>
          <a:prstGeom prst="rect">
            <a:avLst/>
          </a:prstGeom>
        </p:spPr>
        <p:txBody>
          <a:bodyPr vert="horz" lIns="0" tIns="0" rIns="0" bIns="0">
            <a:noAutofit/>
          </a:bodyPr>
          <a:lstStyle>
            <a:lvl1pPr marL="0" indent="0" algn="l" defTabSz="914400">
              <a:lnSpc>
                <a:spcPct val="90000"/>
              </a:lnSpc>
              <a:spcBef>
                <a:spcPts val="1000"/>
              </a:spcBef>
              <a:spcAft>
                <a:spcPts val="800"/>
              </a:spcAft>
              <a:buFont typeface="Arial"/>
              <a:buNone/>
              <a:defRPr sz="1600" kern="1200">
                <a:solidFill>
                  <a:schemeClr val="tx1"/>
                </a:solidFill>
                <a:latin typeface="+mn-lt"/>
                <a:ea typeface="+mn-lt"/>
                <a:cs typeface="+mn-lt"/>
              </a:defRPr>
            </a:lvl1pPr>
            <a:lvl2pPr marL="4572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2pPr>
            <a:lvl3pPr marL="9144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3pPr>
            <a:lvl4pPr marL="13716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4pPr>
            <a:lvl5pPr marL="18288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a:lnSpc>
                <a:spcPct val="114000"/>
              </a:lnSpc>
              <a:spcBef>
                <a:spcPts val="0"/>
              </a:spcBef>
              <a:spcAft>
                <a:spcPts val="600"/>
              </a:spcAft>
              <a:buNone/>
            </a:pPr>
            <a:r>
              <a:rPr sz="2800">
                <a:latin typeface="Helvetica Neue Medium"/>
                <a:ea typeface="Helvetica Neue Medium"/>
                <a:cs typeface="Helvetica Neue Medium"/>
              </a:rPr>
              <a:t>ROLE PLAY</a:t>
            </a:r>
          </a:p>
          <a:p>
            <a:pPr>
              <a:lnSpc>
                <a:spcPct val="114000"/>
              </a:lnSpc>
              <a:spcBef>
                <a:spcPts val="0"/>
              </a:spcBef>
              <a:spcAft>
                <a:spcPts val="600"/>
              </a:spcAft>
              <a:buNone/>
            </a:pPr>
            <a:endParaRPr sz="2400">
              <a:latin typeface="Helvetica Neue Medium"/>
              <a:ea typeface="Helvetica Neue Medium"/>
              <a:cs typeface="Helvetica Neue Medium"/>
            </a:endParaRPr>
          </a:p>
          <a:p>
            <a:pPr>
              <a:lnSpc>
                <a:spcPct val="114000"/>
              </a:lnSpc>
              <a:spcBef>
                <a:spcPts val="0"/>
              </a:spcBef>
              <a:spcAft>
                <a:spcPts val="600"/>
              </a:spcAft>
              <a:buNone/>
            </a:pPr>
            <a:r>
              <a:rPr sz="2400">
                <a:latin typeface="Helvetica Neue Medium"/>
                <a:ea typeface="Helvetica Neue Medium"/>
                <a:cs typeface="Helvetica Neue Medium"/>
              </a:rPr>
              <a:t>A volunteer interpreter (deaf or hearing) to come on camera please.</a:t>
            </a:r>
            <a:endParaRPr sz="2000">
              <a:latin typeface="Helvetica Neue"/>
              <a:ea typeface="Helvetica Neue"/>
              <a:cs typeface="Helvetica Neue"/>
            </a:endParaRPr>
          </a:p>
        </p:txBody>
      </p:sp>
    </p:spTree>
    <p:extLst>
      <p:ext uri="{BB962C8B-B14F-4D97-AF65-F5344CB8AC3E}">
        <p14:creationId xmlns:p14="http://schemas.microsoft.com/office/powerpoint/2010/main" val="3462458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A531211-6744-9679-EBDD-672AC5B5109C}"/>
              </a:ext>
            </a:extLst>
          </p:cNvPr>
          <p:cNvSpPr>
            <a:spLocks noGrp="1"/>
          </p:cNvSpPr>
          <p:nvPr>
            <p:ph type="ftr" idx="3"/>
          </p:nvPr>
        </p:nvSpPr>
        <p:spPr>
          <a:xfrm>
            <a:off x="393700" y="6279952"/>
            <a:ext cx="3568700" cy="241240"/>
          </a:xfrm>
        </p:spPr>
        <p:txBody>
          <a:bodyPr/>
          <a:lstStyle/>
          <a:p>
            <a:endParaRPr/>
          </a:p>
        </p:txBody>
      </p:sp>
      <p:sp>
        <p:nvSpPr>
          <p:cNvPr id="533" name="Google Shape;533;p58">
            <a:extLst>
              <a:ext uri="{FF2B5EF4-FFF2-40B4-BE49-F238E27FC236}">
                <a16:creationId xmlns:a16="http://schemas.microsoft.com/office/drawing/2014/main" id="{9C234221-C61E-1AB5-0AB8-18179AF250EF}"/>
              </a:ext>
            </a:extLst>
          </p:cNvPr>
          <p:cNvSpPr>
            <a:spLocks noGrp="1"/>
          </p:cNvSpPr>
          <p:nvPr>
            <p:ph type="title"/>
          </p:nvPr>
        </p:nvSpPr>
        <p:spPr>
          <a:xfrm>
            <a:off x="393700" y="344488"/>
            <a:ext cx="11404600" cy="644297"/>
          </a:xfrm>
        </p:spPr>
        <p:txBody>
          <a:bodyPr spcFirstLastPara="1" vert="horz" wrap="square" lIns="0" tIns="0" rIns="0" bIns="0" anchor="t">
            <a:noAutofit/>
          </a:bodyPr>
          <a:lstStyle/>
          <a:p>
            <a:r>
              <a:t>Social presence within the team</a:t>
            </a:r>
          </a:p>
        </p:txBody>
      </p:sp>
      <p:sp>
        <p:nvSpPr>
          <p:cNvPr id="2" name="Rounded Rectangle 1">
            <a:extLst>
              <a:ext uri="{FF2B5EF4-FFF2-40B4-BE49-F238E27FC236}">
                <a16:creationId xmlns:a16="http://schemas.microsoft.com/office/drawing/2014/main" id="{514C3723-E71E-2B7D-F1B9-25276390D3D0}"/>
              </a:ext>
            </a:extLst>
          </p:cNvPr>
          <p:cNvSpPr>
            <a:spLocks noGrp="1"/>
          </p:cNvSpPr>
          <p:nvPr/>
        </p:nvSpPr>
        <p:spPr>
          <a:xfrm>
            <a:off x="397013" y="3339053"/>
            <a:ext cx="5533887" cy="1320801"/>
          </a:xfrm>
          <a:prstGeom prst="roundRect">
            <a:avLst>
              <a:gd name="adj" fmla="val 0"/>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 name="Content Placeholder 10">
            <a:extLst>
              <a:ext uri="{FF2B5EF4-FFF2-40B4-BE49-F238E27FC236}">
                <a16:creationId xmlns:a16="http://schemas.microsoft.com/office/drawing/2014/main" id="{37C5B7E1-A3F0-B7BD-5EBD-51E6FAC621BD}"/>
              </a:ext>
            </a:extLst>
          </p:cNvPr>
          <p:cNvSpPr>
            <a:spLocks noGrp="1"/>
          </p:cNvSpPr>
          <p:nvPr/>
        </p:nvSpPr>
        <p:spPr>
          <a:xfrm>
            <a:off x="694248" y="3587937"/>
            <a:ext cx="4986886" cy="877788"/>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1600">
                <a:latin typeface="Helvetica Neue"/>
                <a:ea typeface="Helvetica Neue"/>
                <a:cs typeface="Helvetica Neue"/>
              </a:rPr>
              <a:t>SOCIAL ABSENCE STANDS OUT</a:t>
            </a:r>
          </a:p>
          <a:p>
            <a:pPr marL="0" indent="0">
              <a:lnSpc>
                <a:spcPct val="110000"/>
              </a:lnSpc>
              <a:spcBef>
                <a:spcPts val="0"/>
              </a:spcBef>
              <a:buFontTx/>
              <a:buNone/>
            </a:pPr>
            <a:r>
              <a:rPr sz="1600">
                <a:latin typeface="Helvetica Neue"/>
                <a:ea typeface="Helvetica Neue"/>
                <a:cs typeface="Helvetica Neue"/>
              </a:rPr>
              <a:t>The interpreter avoids greetings and brief reactions. The silence draws more attention to the interpreter.</a:t>
            </a:r>
          </a:p>
        </p:txBody>
      </p:sp>
      <p:sp>
        <p:nvSpPr>
          <p:cNvPr id="4" name="Content Placeholder 15">
            <a:extLst>
              <a:ext uri="{FF2B5EF4-FFF2-40B4-BE49-F238E27FC236}">
                <a16:creationId xmlns:a16="http://schemas.microsoft.com/office/drawing/2014/main" id="{B31014D4-6637-03B9-DB4B-3A59BE4C80DA}"/>
              </a:ext>
            </a:extLst>
          </p:cNvPr>
          <p:cNvSpPr>
            <a:spLocks noGrp="1"/>
          </p:cNvSpPr>
          <p:nvPr/>
        </p:nvSpPr>
        <p:spPr>
          <a:xfrm>
            <a:off x="694248" y="4828582"/>
            <a:ext cx="5236652" cy="977900"/>
          </a:xfrm>
          <a:prstGeom prst="rect">
            <a:avLst/>
          </a:prstGeom>
        </p:spPr>
        <p:txBody>
          <a:bodyPr vert="horz" lIns="0" tIns="0" rIns="0" bIns="0">
            <a:noAutofit/>
          </a:bodyPr>
          <a:lstStyle>
            <a:lvl1pPr marL="0" indent="0" algn="l" defTabSz="914400">
              <a:lnSpc>
                <a:spcPct val="90000"/>
              </a:lnSpc>
              <a:spcBef>
                <a:spcPts val="1000"/>
              </a:spcBef>
              <a:spcAft>
                <a:spcPts val="800"/>
              </a:spcAft>
              <a:buFont typeface="Arial"/>
              <a:buNone/>
              <a:defRPr sz="1600" kern="1200">
                <a:solidFill>
                  <a:schemeClr val="tx1"/>
                </a:solidFill>
                <a:latin typeface="+mn-lt"/>
                <a:ea typeface="+mn-lt"/>
                <a:cs typeface="+mn-lt"/>
              </a:defRPr>
            </a:lvl1pPr>
            <a:lvl2pPr marL="4572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2pPr>
            <a:lvl3pPr marL="9144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3pPr>
            <a:lvl4pPr marL="13716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4pPr>
            <a:lvl5pPr marL="18288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228600" lvl="0" indent="-228600">
              <a:lnSpc>
                <a:spcPct val="114000"/>
              </a:lnSpc>
              <a:spcBef>
                <a:spcPts val="0"/>
              </a:spcBef>
              <a:spcAft>
                <a:spcPts val="600"/>
              </a:spcAft>
              <a:buFont typeface="Arial"/>
              <a:buChar char="•"/>
            </a:pPr>
            <a:r>
              <a:rPr sz="1400">
                <a:latin typeface="Helvetica Neue"/>
                <a:ea typeface="Helvetica Neue"/>
                <a:cs typeface="Helvetica Neue"/>
              </a:rPr>
              <a:t>The exchange feels rigid</a:t>
            </a:r>
          </a:p>
          <a:p>
            <a:pPr marL="228600" lvl="0" indent="-228600">
              <a:lnSpc>
                <a:spcPct val="114000"/>
              </a:lnSpc>
              <a:spcBef>
                <a:spcPts val="0"/>
              </a:spcBef>
              <a:spcAft>
                <a:spcPts val="600"/>
              </a:spcAft>
              <a:buFont typeface="Arial"/>
              <a:buChar char="•"/>
            </a:pPr>
            <a:r>
              <a:rPr sz="1400">
                <a:latin typeface="Helvetica Neue"/>
                <a:ea typeface="Helvetica Neue"/>
                <a:cs typeface="Helvetica Neue"/>
              </a:rPr>
              <a:t>The contact becomes unsure</a:t>
            </a:r>
          </a:p>
        </p:txBody>
      </p:sp>
      <p:sp>
        <p:nvSpPr>
          <p:cNvPr id="8" name="Rounded Rectangle 7">
            <a:extLst>
              <a:ext uri="{FF2B5EF4-FFF2-40B4-BE49-F238E27FC236}">
                <a16:creationId xmlns:a16="http://schemas.microsoft.com/office/drawing/2014/main" id="{84167BF3-9C66-EAC6-E5A5-FE71FC74464B}"/>
              </a:ext>
            </a:extLst>
          </p:cNvPr>
          <p:cNvSpPr>
            <a:spLocks noGrp="1"/>
          </p:cNvSpPr>
          <p:nvPr/>
        </p:nvSpPr>
        <p:spPr>
          <a:xfrm>
            <a:off x="6260785" y="3339053"/>
            <a:ext cx="5533887" cy="1320801"/>
          </a:xfrm>
          <a:prstGeom prst="roundRect">
            <a:avLst>
              <a:gd name="adj" fmla="val 0"/>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1" name="Content Placeholder 10">
            <a:extLst>
              <a:ext uri="{FF2B5EF4-FFF2-40B4-BE49-F238E27FC236}">
                <a16:creationId xmlns:a16="http://schemas.microsoft.com/office/drawing/2014/main" id="{ECB8924A-B693-9106-8703-D26F3CEE94DB}"/>
              </a:ext>
            </a:extLst>
          </p:cNvPr>
          <p:cNvSpPr>
            <a:spLocks noGrp="1"/>
          </p:cNvSpPr>
          <p:nvPr/>
        </p:nvSpPr>
        <p:spPr>
          <a:xfrm>
            <a:off x="6558020" y="3587937"/>
            <a:ext cx="4986886" cy="877788"/>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1600">
                <a:latin typeface="Helvetica Neue"/>
                <a:ea typeface="Helvetica Neue"/>
                <a:cs typeface="Helvetica Neue"/>
              </a:rPr>
              <a:t>TRANSPARENT PRESENCE CONNECTS</a:t>
            </a:r>
          </a:p>
          <a:p>
            <a:pPr marL="0" indent="0">
              <a:lnSpc>
                <a:spcPct val="110000"/>
              </a:lnSpc>
              <a:spcBef>
                <a:spcPts val="0"/>
              </a:spcBef>
              <a:buFontTx/>
              <a:buNone/>
            </a:pPr>
            <a:r>
              <a:rPr sz="1600">
                <a:latin typeface="Helvetica Neue"/>
                <a:ea typeface="Helvetica Neue"/>
                <a:cs typeface="Helvetica Neue"/>
              </a:rPr>
              <a:t>Within the agreement, the interpreter responds naturally and returns substantive attention to Maya.</a:t>
            </a:r>
          </a:p>
        </p:txBody>
      </p:sp>
      <p:sp>
        <p:nvSpPr>
          <p:cNvPr id="13" name="Content Placeholder 15">
            <a:extLst>
              <a:ext uri="{FF2B5EF4-FFF2-40B4-BE49-F238E27FC236}">
                <a16:creationId xmlns:a16="http://schemas.microsoft.com/office/drawing/2014/main" id="{655B0338-7F83-C285-EA42-4BA01D7D3E37}"/>
              </a:ext>
            </a:extLst>
          </p:cNvPr>
          <p:cNvSpPr>
            <a:spLocks noGrp="1"/>
          </p:cNvSpPr>
          <p:nvPr/>
        </p:nvSpPr>
        <p:spPr>
          <a:xfrm>
            <a:off x="6558020" y="4828582"/>
            <a:ext cx="5236652" cy="977900"/>
          </a:xfrm>
          <a:prstGeom prst="rect">
            <a:avLst/>
          </a:prstGeom>
        </p:spPr>
        <p:txBody>
          <a:bodyPr vert="horz" lIns="0" tIns="0" rIns="0" bIns="0">
            <a:noAutofit/>
          </a:bodyPr>
          <a:lstStyle>
            <a:lvl1pPr marL="0" indent="0" algn="l" defTabSz="914400">
              <a:lnSpc>
                <a:spcPct val="90000"/>
              </a:lnSpc>
              <a:spcBef>
                <a:spcPts val="1000"/>
              </a:spcBef>
              <a:spcAft>
                <a:spcPts val="800"/>
              </a:spcAft>
              <a:buFont typeface="Arial"/>
              <a:buNone/>
              <a:defRPr sz="1600" kern="1200">
                <a:solidFill>
                  <a:schemeClr val="tx1"/>
                </a:solidFill>
                <a:latin typeface="+mn-lt"/>
                <a:ea typeface="+mn-lt"/>
                <a:cs typeface="+mn-lt"/>
              </a:defRPr>
            </a:lvl1pPr>
            <a:lvl2pPr marL="4572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2pPr>
            <a:lvl3pPr marL="9144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3pPr>
            <a:lvl4pPr marL="13716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4pPr>
            <a:lvl5pPr marL="18288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228600" lvl="0" indent="-228600">
              <a:lnSpc>
                <a:spcPct val="114000"/>
              </a:lnSpc>
              <a:spcBef>
                <a:spcPts val="0"/>
              </a:spcBef>
              <a:spcAft>
                <a:spcPts val="600"/>
              </a:spcAft>
              <a:buFont typeface="Arial"/>
              <a:buChar char="•"/>
            </a:pPr>
            <a:r>
              <a:rPr sz="1400">
                <a:latin typeface="Helvetica Neue"/>
                <a:ea typeface="Helvetica Neue"/>
                <a:cs typeface="Helvetica Neue"/>
              </a:rPr>
              <a:t>Maya remains the relationship owner</a:t>
            </a:r>
          </a:p>
          <a:p>
            <a:pPr marL="228600" lvl="0" indent="-228600">
              <a:lnSpc>
                <a:spcPct val="114000"/>
              </a:lnSpc>
              <a:spcBef>
                <a:spcPts val="0"/>
              </a:spcBef>
              <a:spcAft>
                <a:spcPts val="600"/>
              </a:spcAft>
              <a:buFont typeface="Arial"/>
              <a:buChar char="•"/>
            </a:pPr>
            <a:r>
              <a:rPr sz="1400">
                <a:latin typeface="Helvetica Neue"/>
                <a:ea typeface="Helvetica Neue"/>
                <a:cs typeface="Helvetica Neue"/>
              </a:rPr>
              <a:t>Shared attention becomes easier</a:t>
            </a:r>
          </a:p>
        </p:txBody>
      </p:sp>
      <p:sp>
        <p:nvSpPr>
          <p:cNvPr id="14" name="Content Placeholder 15">
            <a:extLst>
              <a:ext uri="{FF2B5EF4-FFF2-40B4-BE49-F238E27FC236}">
                <a16:creationId xmlns:a16="http://schemas.microsoft.com/office/drawing/2014/main" id="{4EDD65D2-6812-B1C0-A019-3CC15ECE8396}"/>
              </a:ext>
            </a:extLst>
          </p:cNvPr>
          <p:cNvSpPr>
            <a:spLocks noGrp="1"/>
          </p:cNvSpPr>
          <p:nvPr/>
        </p:nvSpPr>
        <p:spPr>
          <a:xfrm>
            <a:off x="400939" y="1157513"/>
            <a:ext cx="11404599" cy="1629229"/>
          </a:xfrm>
          <a:prstGeom prst="rect">
            <a:avLst/>
          </a:prstGeom>
        </p:spPr>
        <p:txBody>
          <a:bodyPr vert="horz" lIns="0" tIns="0" rIns="0" bIns="0">
            <a:noAutofit/>
          </a:bodyPr>
          <a:lstStyle>
            <a:lvl1pPr marL="0" indent="0" algn="l" defTabSz="914400">
              <a:lnSpc>
                <a:spcPct val="90000"/>
              </a:lnSpc>
              <a:spcBef>
                <a:spcPts val="1000"/>
              </a:spcBef>
              <a:spcAft>
                <a:spcPts val="800"/>
              </a:spcAft>
              <a:buFont typeface="Arial"/>
              <a:buNone/>
              <a:defRPr sz="1600" kern="1200">
                <a:solidFill>
                  <a:schemeClr val="tx1"/>
                </a:solidFill>
                <a:latin typeface="+mn-lt"/>
                <a:ea typeface="+mn-lt"/>
                <a:cs typeface="+mn-lt"/>
              </a:defRPr>
            </a:lvl1pPr>
            <a:lvl2pPr marL="4572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2pPr>
            <a:lvl3pPr marL="9144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3pPr>
            <a:lvl4pPr marL="13716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4pPr>
            <a:lvl5pPr marL="18288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a:lnSpc>
                <a:spcPct val="114000"/>
              </a:lnSpc>
              <a:spcBef>
                <a:spcPts val="0"/>
              </a:spcBef>
              <a:spcAft>
                <a:spcPts val="600"/>
              </a:spcAft>
              <a:buNone/>
            </a:pPr>
            <a:r>
              <a:rPr sz="2400">
                <a:latin typeface="Helvetica Neue Medium"/>
                <a:ea typeface="Helvetica Neue Medium"/>
                <a:cs typeface="Helvetica Neue Medium"/>
              </a:rPr>
              <a:t>Illustrative moment</a:t>
            </a:r>
          </a:p>
          <a:p>
            <a:pPr>
              <a:lnSpc>
                <a:spcPct val="114000"/>
              </a:lnSpc>
              <a:spcBef>
                <a:spcPts val="0"/>
              </a:spcBef>
              <a:spcAft>
                <a:spcPts val="600"/>
              </a:spcAft>
              <a:buNone/>
            </a:pPr>
            <a:r>
              <a:rPr sz="2000">
                <a:latin typeface="Helvetica Neue"/>
                <a:ea typeface="Helvetica Neue"/>
                <a:cs typeface="Helvetica Neue"/>
              </a:rPr>
              <a:t>A contact greets the interpreter first. The interpreter acknowledges the greeting, interprets it, and says: “Maya can tell you more about the accessibility work her team is leading.”</a:t>
            </a:r>
          </a:p>
        </p:txBody>
      </p:sp>
    </p:spTree>
    <p:extLst>
      <p:ext uri="{BB962C8B-B14F-4D97-AF65-F5344CB8AC3E}">
        <p14:creationId xmlns:p14="http://schemas.microsoft.com/office/powerpoint/2010/main" val="3254111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79D819C-33DB-D779-0CC9-74786C7AA643}"/>
              </a:ext>
            </a:extLst>
          </p:cNvPr>
          <p:cNvSpPr>
            <a:spLocks noGrp="1"/>
          </p:cNvSpPr>
          <p:nvPr>
            <p:ph type="ftr" idx="3"/>
          </p:nvPr>
        </p:nvSpPr>
        <p:spPr>
          <a:xfrm>
            <a:off x="393700" y="6279952"/>
            <a:ext cx="3568700" cy="241240"/>
          </a:xfrm>
        </p:spPr>
        <p:txBody>
          <a:bodyPr/>
          <a:lstStyle/>
          <a:p>
            <a:endParaRPr/>
          </a:p>
        </p:txBody>
      </p:sp>
      <p:sp>
        <p:nvSpPr>
          <p:cNvPr id="3" name="Title 2">
            <a:extLst>
              <a:ext uri="{FF2B5EF4-FFF2-40B4-BE49-F238E27FC236}">
                <a16:creationId xmlns:a16="http://schemas.microsoft.com/office/drawing/2014/main" id="{89BFFB18-4CB5-6BE2-9B1E-49B4101293F1}"/>
              </a:ext>
            </a:extLst>
          </p:cNvPr>
          <p:cNvSpPr>
            <a:spLocks noGrp="1"/>
          </p:cNvSpPr>
          <p:nvPr>
            <p:ph type="title"/>
          </p:nvPr>
        </p:nvSpPr>
        <p:spPr>
          <a:xfrm>
            <a:off x="393700" y="344008"/>
            <a:ext cx="11404600" cy="1047491"/>
          </a:xfrm>
        </p:spPr>
        <p:txBody>
          <a:bodyPr/>
          <a:lstStyle/>
          <a:p>
            <a:r>
              <a:t>Group conversation moves and owners</a:t>
            </a:r>
          </a:p>
        </p:txBody>
      </p:sp>
      <p:sp>
        <p:nvSpPr>
          <p:cNvPr id="10" name="Content Placeholder 9">
            <a:extLst>
              <a:ext uri="{FF2B5EF4-FFF2-40B4-BE49-F238E27FC236}">
                <a16:creationId xmlns:a16="http://schemas.microsoft.com/office/drawing/2014/main" id="{40C911A7-2999-5B10-850F-7785C571AE51}"/>
              </a:ext>
            </a:extLst>
          </p:cNvPr>
          <p:cNvSpPr>
            <a:spLocks noGrp="1"/>
          </p:cNvSpPr>
          <p:nvPr>
            <p:ph idx="4294967295"/>
          </p:nvPr>
        </p:nvSpPr>
        <p:spPr>
          <a:xfrm>
            <a:off x="393700" y="2032000"/>
            <a:ext cx="5537200" cy="1643063"/>
          </a:xfrm>
        </p:spPr>
        <p:txBody>
          <a:bodyPr/>
          <a:lstStyle/>
          <a:p>
            <a:pPr marL="0" marR="0" lvl="0" indent="0" algn="l" defTabSz="914400">
              <a:lnSpc>
                <a:spcPct val="110000"/>
              </a:lnSpc>
              <a:spcBef>
                <a:spcPts val="0"/>
              </a:spcBef>
              <a:spcAft>
                <a:spcPts val="0"/>
              </a:spcAft>
              <a:buClrTx/>
              <a:buSzTx/>
              <a:buFontTx/>
              <a:buNone/>
            </a:pPr>
            <a:r>
              <a:rPr sz="2400" b="0" i="0" u="none" cap="none" spc="0">
                <a:ln>
                  <a:noFill/>
                </a:ln>
                <a:latin typeface="Helvetica Neue"/>
                <a:ea typeface="Helvetica Neue"/>
                <a:cs typeface="Helvetica Neue"/>
              </a:rPr>
              <a:t>JOIN: DEAF PROFESSIONAL</a:t>
            </a:r>
          </a:p>
          <a:p>
            <a:pPr marL="0" marR="0" lvl="0" indent="0" algn="l" defTabSz="914400">
              <a:lnSpc>
                <a:spcPct val="100000"/>
              </a:lnSpc>
              <a:spcBef>
                <a:spcPts val="1300"/>
              </a:spcBef>
              <a:spcAft>
                <a:spcPts val="1300"/>
              </a:spcAft>
              <a:buClrTx/>
              <a:buSzTx/>
              <a:buFontTx/>
              <a:buNone/>
            </a:pPr>
            <a:r>
              <a:rPr sz="1800" b="0" i="0" u="none" cap="none" spc="0">
                <a:ln>
                  <a:noFill/>
                </a:ln>
                <a:latin typeface="Helvetica Neue"/>
                <a:ea typeface="Helvetica Neue"/>
                <a:cs typeface="Helvetica Neue"/>
              </a:rPr>
              <a:t>Chooses when to enter and asks to join. The interpreter may quietly orient only if agreed.</a:t>
            </a:r>
          </a:p>
        </p:txBody>
      </p:sp>
      <p:sp>
        <p:nvSpPr>
          <p:cNvPr id="11" name="Content Placeholder 10">
            <a:extLst>
              <a:ext uri="{FF2B5EF4-FFF2-40B4-BE49-F238E27FC236}">
                <a16:creationId xmlns:a16="http://schemas.microsoft.com/office/drawing/2014/main" id="{9591DE77-626F-6364-307D-6A3CECC3E0AC}"/>
              </a:ext>
            </a:extLst>
          </p:cNvPr>
          <p:cNvSpPr>
            <a:spLocks noGrp="1"/>
          </p:cNvSpPr>
          <p:nvPr>
            <p:ph idx="4294967295"/>
          </p:nvPr>
        </p:nvSpPr>
        <p:spPr>
          <a:xfrm>
            <a:off x="6256618" y="2032000"/>
            <a:ext cx="5537200" cy="1643063"/>
          </a:xfrm>
        </p:spPr>
        <p:txBody>
          <a:bodyPr/>
          <a:lstStyle/>
          <a:p>
            <a:pPr marL="0" marR="0" lvl="0" indent="0" algn="l" defTabSz="914400">
              <a:lnSpc>
                <a:spcPct val="110000"/>
              </a:lnSpc>
              <a:spcBef>
                <a:spcPts val="0"/>
              </a:spcBef>
              <a:spcAft>
                <a:spcPts val="0"/>
              </a:spcAft>
              <a:buClrTx/>
              <a:buSzTx/>
              <a:buFontTx/>
              <a:buNone/>
            </a:pPr>
            <a:r>
              <a:rPr sz="2400" b="0" i="0" u="none" cap="none" spc="0">
                <a:ln>
                  <a:noFill/>
                </a:ln>
                <a:latin typeface="Helvetica Neue"/>
                <a:ea typeface="Helvetica Neue"/>
                <a:cs typeface="Helvetica Neue"/>
              </a:rPr>
              <a:t>TRACK: INTERPRETER</a:t>
            </a:r>
          </a:p>
          <a:p>
            <a:pPr marL="0" marR="0" lvl="0" indent="0" algn="l" defTabSz="914400">
              <a:lnSpc>
                <a:spcPct val="100000"/>
              </a:lnSpc>
              <a:spcBef>
                <a:spcPts val="1300"/>
              </a:spcBef>
              <a:spcAft>
                <a:spcPts val="1300"/>
              </a:spcAft>
              <a:buClrTx/>
              <a:buSzTx/>
              <a:buFontTx/>
              <a:buNone/>
            </a:pPr>
            <a:r>
              <a:rPr sz="1800" b="0" i="0" u="none" cap="none" spc="0">
                <a:ln>
                  <a:noFill/>
                </a:ln>
                <a:latin typeface="Helvetica Neue"/>
                <a:ea typeface="Helvetica Neue"/>
                <a:cs typeface="Helvetica Neue"/>
              </a:rPr>
              <a:t>Names the active speaker and gives brief context needed for access.</a:t>
            </a:r>
          </a:p>
        </p:txBody>
      </p:sp>
      <p:sp>
        <p:nvSpPr>
          <p:cNvPr id="4" name="Content Placeholder 9">
            <a:extLst>
              <a:ext uri="{FF2B5EF4-FFF2-40B4-BE49-F238E27FC236}">
                <a16:creationId xmlns:a16="http://schemas.microsoft.com/office/drawing/2014/main" id="{5FBFFE27-6CE4-D49E-8371-7F40817D25C4}"/>
              </a:ext>
            </a:extLst>
          </p:cNvPr>
          <p:cNvSpPr>
            <a:spLocks noGrp="1"/>
          </p:cNvSpPr>
          <p:nvPr/>
        </p:nvSpPr>
        <p:spPr>
          <a:xfrm>
            <a:off x="393700" y="4016975"/>
            <a:ext cx="5537200" cy="1643185"/>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a:latin typeface="Helvetica Neue"/>
                <a:ea typeface="Helvetica Neue"/>
                <a:cs typeface="Helvetica Neue"/>
              </a:rPr>
              <a:t>REPAIR: SHARED PLAN</a:t>
            </a:r>
          </a:p>
          <a:p>
            <a:pPr marL="0" indent="0">
              <a:lnSpc>
                <a:spcPct val="100000"/>
              </a:lnSpc>
              <a:spcBef>
                <a:spcPts val="1300"/>
              </a:spcBef>
              <a:spcAft>
                <a:spcPts val="1300"/>
              </a:spcAft>
              <a:buFontTx/>
              <a:buNone/>
            </a:pPr>
            <a:r>
              <a:rPr sz="1800">
                <a:latin typeface="Helvetica Neue"/>
                <a:ea typeface="Helvetica Neue"/>
                <a:cs typeface="Helvetica Neue"/>
              </a:rPr>
              <a:t>The interpreter flags the breakdown. The professional chooses the relational response.</a:t>
            </a:r>
          </a:p>
        </p:txBody>
      </p:sp>
      <p:sp>
        <p:nvSpPr>
          <p:cNvPr id="5" name="Content Placeholder 10">
            <a:extLst>
              <a:ext uri="{FF2B5EF4-FFF2-40B4-BE49-F238E27FC236}">
                <a16:creationId xmlns:a16="http://schemas.microsoft.com/office/drawing/2014/main" id="{D6F50C40-7DBA-55A3-751E-00E97654E163}"/>
              </a:ext>
            </a:extLst>
          </p:cNvPr>
          <p:cNvSpPr>
            <a:spLocks noGrp="1"/>
          </p:cNvSpPr>
          <p:nvPr/>
        </p:nvSpPr>
        <p:spPr>
          <a:xfrm>
            <a:off x="6256618" y="4016975"/>
            <a:ext cx="5537200" cy="1643185"/>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a:latin typeface="Helvetica Neue"/>
                <a:ea typeface="Helvetica Neue"/>
                <a:cs typeface="Helvetica Neue"/>
              </a:rPr>
              <a:t>EXIT: DEAF PROFESSIONAL</a:t>
            </a:r>
          </a:p>
          <a:p>
            <a:pPr marL="0" indent="0">
              <a:lnSpc>
                <a:spcPct val="100000"/>
              </a:lnSpc>
              <a:spcBef>
                <a:spcPts val="1300"/>
              </a:spcBef>
              <a:spcAft>
                <a:spcPts val="1300"/>
              </a:spcAft>
              <a:buFontTx/>
              <a:buNone/>
            </a:pPr>
            <a:r>
              <a:rPr sz="1800">
                <a:latin typeface="Helvetica Neue"/>
                <a:ea typeface="Helvetica Neue"/>
                <a:cs typeface="Helvetica Neue"/>
              </a:rPr>
              <a:t>Closes the conversation and names the next step. The interpreter supports communication and logistics.</a:t>
            </a:r>
          </a:p>
        </p:txBody>
      </p:sp>
    </p:spTree>
    <p:extLst>
      <p:ext uri="{BB962C8B-B14F-4D97-AF65-F5344CB8AC3E}">
        <p14:creationId xmlns:p14="http://schemas.microsoft.com/office/powerpoint/2010/main" val="360145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33F6F69E-B773-8572-FA7F-ECBC69775926}"/>
              </a:ext>
            </a:extLst>
          </p:cNvPr>
          <p:cNvSpPr>
            <a:spLocks noGrp="1"/>
          </p:cNvSpPr>
          <p:nvPr>
            <p:ph type="ftr" idx="3"/>
          </p:nvPr>
        </p:nvSpPr>
        <p:spPr/>
        <p:txBody>
          <a:bodyPr/>
          <a:lstStyle/>
          <a:p>
            <a:endParaRPr/>
          </a:p>
        </p:txBody>
      </p:sp>
      <p:sp>
        <p:nvSpPr>
          <p:cNvPr id="11" name="Title 10">
            <a:extLst>
              <a:ext uri="{FF2B5EF4-FFF2-40B4-BE49-F238E27FC236}">
                <a16:creationId xmlns:a16="http://schemas.microsoft.com/office/drawing/2014/main" id="{EE0017B1-61AD-F17E-4365-4C536650269A}"/>
              </a:ext>
            </a:extLst>
          </p:cNvPr>
          <p:cNvSpPr>
            <a:spLocks noGrp="1"/>
          </p:cNvSpPr>
          <p:nvPr>
            <p:ph type="title"/>
          </p:nvPr>
        </p:nvSpPr>
        <p:spPr/>
        <p:txBody>
          <a:bodyPr/>
          <a:lstStyle/>
          <a:p>
            <a:r>
              <a:t>Repair language with the speaker named</a:t>
            </a:r>
          </a:p>
        </p:txBody>
      </p:sp>
      <p:sp>
        <p:nvSpPr>
          <p:cNvPr id="2" name="Content Placeholder 15">
            <a:extLst>
              <a:ext uri="{FF2B5EF4-FFF2-40B4-BE49-F238E27FC236}">
                <a16:creationId xmlns:a16="http://schemas.microsoft.com/office/drawing/2014/main" id="{618AB53F-D83E-C97D-48FB-E643E6A74AF5}"/>
              </a:ext>
            </a:extLst>
          </p:cNvPr>
          <p:cNvSpPr>
            <a:spLocks noGrp="1"/>
          </p:cNvSpPr>
          <p:nvPr/>
        </p:nvSpPr>
        <p:spPr>
          <a:xfrm>
            <a:off x="393700" y="4161066"/>
            <a:ext cx="2595934" cy="1620756"/>
          </a:xfrm>
          <a:prstGeom prst="rect">
            <a:avLst/>
          </a:prstGeom>
          <a:solidFill>
            <a:schemeClr val="accent6">
              <a:lumMod val="50000"/>
              <a:alpha val="30000"/>
            </a:schemeClr>
          </a:solidFill>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000" dirty="0">
                <a:latin typeface="Helvetica Neue"/>
                <a:ea typeface="Helvetica Neue"/>
                <a:cs typeface="Helvetica Neue"/>
              </a:rPr>
              <a:t>DP: JOIN</a:t>
            </a:r>
          </a:p>
          <a:p>
            <a:pPr marL="0" indent="0">
              <a:lnSpc>
                <a:spcPct val="114000"/>
              </a:lnSpc>
              <a:spcBef>
                <a:spcPts val="0"/>
              </a:spcBef>
              <a:spcAft>
                <a:spcPts val="800"/>
              </a:spcAft>
              <a:buNone/>
            </a:pPr>
            <a:r>
              <a:rPr sz="2000" dirty="0">
                <a:latin typeface="Helvetica Neue"/>
                <a:ea typeface="Helvetica Neue"/>
                <a:cs typeface="Helvetica Neue"/>
              </a:rPr>
              <a:t>“Could someone catch us up before we join?”</a:t>
            </a:r>
          </a:p>
        </p:txBody>
      </p:sp>
      <p:sp>
        <p:nvSpPr>
          <p:cNvPr id="3" name="Text Placeholder 16">
            <a:extLst>
              <a:ext uri="{FF2B5EF4-FFF2-40B4-BE49-F238E27FC236}">
                <a16:creationId xmlns:a16="http://schemas.microsoft.com/office/drawing/2014/main" id="{15B6FC25-43EA-8D50-20ED-40A075FCB304}"/>
              </a:ext>
            </a:extLst>
          </p:cNvPr>
          <p:cNvSpPr>
            <a:spLocks noGrp="1"/>
          </p:cNvSpPr>
          <p:nvPr/>
        </p:nvSpPr>
        <p:spPr>
          <a:xfrm>
            <a:off x="3334966" y="4161066"/>
            <a:ext cx="2595934" cy="1986516"/>
          </a:xfrm>
          <a:prstGeom prst="rect">
            <a:avLst/>
          </a:prstGeom>
          <a:solidFill>
            <a:schemeClr val="accent3">
              <a:lumMod val="50000"/>
              <a:alpha val="30000"/>
            </a:schemeClr>
          </a:solidFill>
        </p:spPr>
        <p:txBody>
          <a:bodyPr vert="horz" lIns="0" tIns="0" rIns="0" bIns="0">
            <a:noAutofit/>
          </a:bodyPr>
          <a:lstStyle>
            <a:lvl1pPr marL="228600" indent="-228600" algn="l" defTabSz="914400">
              <a:lnSpc>
                <a:spcPct val="90000"/>
              </a:lnSpc>
              <a:spcBef>
                <a:spcPts val="1000"/>
              </a:spcBef>
              <a:buFont typeface="Arial"/>
              <a:buNone/>
              <a:defRPr sz="18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8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8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8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000" dirty="0">
                <a:latin typeface="Helvetica Neue"/>
                <a:ea typeface="Helvetica Neue"/>
                <a:cs typeface="Helvetica Neue"/>
              </a:rPr>
              <a:t>INT: PREAUTHORIZED PAUSE</a:t>
            </a:r>
          </a:p>
          <a:p>
            <a:pPr marL="0" indent="0">
              <a:lnSpc>
                <a:spcPct val="114000"/>
              </a:lnSpc>
              <a:spcBef>
                <a:spcPts val="0"/>
              </a:spcBef>
              <a:spcAft>
                <a:spcPts val="800"/>
              </a:spcAft>
              <a:buNone/>
            </a:pPr>
            <a:r>
              <a:rPr sz="2000" dirty="0">
                <a:latin typeface="Helvetica Neue"/>
                <a:ea typeface="Helvetica Neue"/>
                <a:cs typeface="Helvetica Neue"/>
              </a:rPr>
              <a:t>“Please pause for interpretation.”</a:t>
            </a:r>
          </a:p>
        </p:txBody>
      </p:sp>
      <p:sp>
        <p:nvSpPr>
          <p:cNvPr id="5" name="Content Placeholder 17">
            <a:extLst>
              <a:ext uri="{FF2B5EF4-FFF2-40B4-BE49-F238E27FC236}">
                <a16:creationId xmlns:a16="http://schemas.microsoft.com/office/drawing/2014/main" id="{DC86E5BF-3A43-49E0-A1B8-916150355914}"/>
              </a:ext>
            </a:extLst>
          </p:cNvPr>
          <p:cNvSpPr>
            <a:spLocks noGrp="1"/>
          </p:cNvSpPr>
          <p:nvPr/>
        </p:nvSpPr>
        <p:spPr>
          <a:xfrm>
            <a:off x="6264413" y="4161066"/>
            <a:ext cx="2595934" cy="1415645"/>
          </a:xfrm>
          <a:prstGeom prst="rect">
            <a:avLst/>
          </a:prstGeom>
          <a:solidFill>
            <a:schemeClr val="accent3">
              <a:lumMod val="50000"/>
              <a:alpha val="30000"/>
            </a:schemeClr>
          </a:solidFill>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000">
                <a:latin typeface="Helvetica Neue"/>
                <a:ea typeface="Helvetica Neue"/>
                <a:cs typeface="Helvetica Neue"/>
              </a:rPr>
              <a:t>INT: HAND BACK</a:t>
            </a:r>
          </a:p>
          <a:p>
            <a:pPr marL="0" indent="0">
              <a:lnSpc>
                <a:spcPct val="114000"/>
              </a:lnSpc>
              <a:spcBef>
                <a:spcPts val="0"/>
              </a:spcBef>
              <a:spcAft>
                <a:spcPts val="800"/>
              </a:spcAft>
              <a:buNone/>
            </a:pPr>
            <a:r>
              <a:rPr sz="2000">
                <a:latin typeface="Helvetica Neue"/>
                <a:ea typeface="Helvetica Neue"/>
                <a:cs typeface="Helvetica Neue"/>
              </a:rPr>
              <a:t>“Rob, would you like to respond?”</a:t>
            </a:r>
          </a:p>
        </p:txBody>
      </p:sp>
      <p:sp>
        <p:nvSpPr>
          <p:cNvPr id="6" name="Text Placeholder 18">
            <a:extLst>
              <a:ext uri="{FF2B5EF4-FFF2-40B4-BE49-F238E27FC236}">
                <a16:creationId xmlns:a16="http://schemas.microsoft.com/office/drawing/2014/main" id="{941D607D-4DDA-372A-EE8A-A370B36C7859}"/>
              </a:ext>
            </a:extLst>
          </p:cNvPr>
          <p:cNvSpPr>
            <a:spLocks noGrp="1"/>
          </p:cNvSpPr>
          <p:nvPr/>
        </p:nvSpPr>
        <p:spPr>
          <a:xfrm>
            <a:off x="9205679" y="4161066"/>
            <a:ext cx="2595934" cy="1986516"/>
          </a:xfrm>
          <a:prstGeom prst="rect">
            <a:avLst/>
          </a:prstGeom>
          <a:solidFill>
            <a:schemeClr val="accent6">
              <a:lumMod val="50000"/>
              <a:alpha val="30000"/>
            </a:schemeClr>
          </a:solidFill>
        </p:spPr>
        <p:txBody>
          <a:bodyPr vert="horz" lIns="0" tIns="0" rIns="0" bIns="0">
            <a:noAutofit/>
          </a:bodyPr>
          <a:lstStyle>
            <a:lvl1pPr marL="228600" indent="-228600" algn="l" defTabSz="914400">
              <a:lnSpc>
                <a:spcPct val="90000"/>
              </a:lnSpc>
              <a:spcBef>
                <a:spcPts val="1000"/>
              </a:spcBef>
              <a:buFont typeface="Arial"/>
              <a:buNone/>
              <a:defRPr sz="18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8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8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8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000" dirty="0">
                <a:latin typeface="Helvetica Neue"/>
                <a:ea typeface="Helvetica Neue"/>
                <a:cs typeface="Helvetica Neue"/>
              </a:rPr>
              <a:t>DP: EXIT</a:t>
            </a:r>
          </a:p>
          <a:p>
            <a:pPr marL="0" indent="0">
              <a:lnSpc>
                <a:spcPct val="114000"/>
              </a:lnSpc>
              <a:spcBef>
                <a:spcPts val="0"/>
              </a:spcBef>
              <a:spcAft>
                <a:spcPts val="800"/>
              </a:spcAft>
              <a:buNone/>
            </a:pPr>
            <a:r>
              <a:rPr sz="2000" dirty="0">
                <a:latin typeface="Helvetica Neue"/>
                <a:ea typeface="Helvetica Neue"/>
                <a:cs typeface="Helvetica Neue"/>
              </a:rPr>
              <a:t>“I want to follow up about the committee. May I connect with you?”</a:t>
            </a:r>
          </a:p>
        </p:txBody>
      </p:sp>
      <p:sp>
        <p:nvSpPr>
          <p:cNvPr id="28" name="Content Placeholder 15">
            <a:extLst>
              <a:ext uri="{FF2B5EF4-FFF2-40B4-BE49-F238E27FC236}">
                <a16:creationId xmlns:a16="http://schemas.microsoft.com/office/drawing/2014/main" id="{8EA52868-2F57-DCC5-19D5-764181B94516}"/>
              </a:ext>
            </a:extLst>
          </p:cNvPr>
          <p:cNvSpPr>
            <a:spLocks noGrp="1"/>
          </p:cNvSpPr>
          <p:nvPr/>
        </p:nvSpPr>
        <p:spPr>
          <a:xfrm>
            <a:off x="393700" y="2208087"/>
            <a:ext cx="2595934" cy="1415645"/>
          </a:xfrm>
          <a:prstGeom prst="rect">
            <a:avLst/>
          </a:prstGeom>
          <a:solidFill>
            <a:schemeClr val="accent3">
              <a:lumMod val="50000"/>
              <a:alpha val="30000"/>
            </a:schemeClr>
          </a:solidFill>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000" dirty="0">
                <a:latin typeface="Helvetica Neue"/>
                <a:ea typeface="Helvetica Neue"/>
                <a:cs typeface="Helvetica Neue"/>
              </a:rPr>
              <a:t>INT: TRACK</a:t>
            </a:r>
          </a:p>
          <a:p>
            <a:pPr marL="0" indent="0">
              <a:lnSpc>
                <a:spcPct val="114000"/>
              </a:lnSpc>
              <a:spcBef>
                <a:spcPts val="0"/>
              </a:spcBef>
              <a:spcAft>
                <a:spcPts val="800"/>
              </a:spcAft>
              <a:buNone/>
            </a:pPr>
            <a:r>
              <a:rPr sz="2000" dirty="0">
                <a:latin typeface="Helvetica Neue"/>
                <a:ea typeface="Helvetica Neue"/>
                <a:cs typeface="Helvetica Neue"/>
              </a:rPr>
              <a:t>“Alex is speaking now.”</a:t>
            </a:r>
          </a:p>
        </p:txBody>
      </p:sp>
      <p:sp>
        <p:nvSpPr>
          <p:cNvPr id="29" name="Text Placeholder 16">
            <a:extLst>
              <a:ext uri="{FF2B5EF4-FFF2-40B4-BE49-F238E27FC236}">
                <a16:creationId xmlns:a16="http://schemas.microsoft.com/office/drawing/2014/main" id="{751AE029-57A0-A186-E791-1A4462A1CBCB}"/>
              </a:ext>
            </a:extLst>
          </p:cNvPr>
          <p:cNvSpPr>
            <a:spLocks noGrp="1"/>
          </p:cNvSpPr>
          <p:nvPr/>
        </p:nvSpPr>
        <p:spPr>
          <a:xfrm>
            <a:off x="3334966" y="2208087"/>
            <a:ext cx="2595934" cy="1562055"/>
          </a:xfrm>
          <a:prstGeom prst="rect">
            <a:avLst/>
          </a:prstGeom>
          <a:solidFill>
            <a:schemeClr val="accent6">
              <a:lumMod val="50000"/>
              <a:alpha val="30000"/>
            </a:schemeClr>
          </a:solidFill>
        </p:spPr>
        <p:txBody>
          <a:bodyPr vert="horz" lIns="0" tIns="0" rIns="0" bIns="0">
            <a:noAutofit/>
          </a:bodyPr>
          <a:lstStyle>
            <a:lvl1pPr marL="228600" indent="-228600" algn="l" defTabSz="914400">
              <a:lnSpc>
                <a:spcPct val="90000"/>
              </a:lnSpc>
              <a:spcBef>
                <a:spcPts val="1000"/>
              </a:spcBef>
              <a:buFont typeface="Arial"/>
              <a:buNone/>
              <a:defRPr sz="18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8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8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8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000" dirty="0">
                <a:latin typeface="Helvetica Neue"/>
                <a:ea typeface="Helvetica Neue"/>
                <a:cs typeface="Helvetica Neue"/>
              </a:rPr>
              <a:t>DP: REPAIR</a:t>
            </a:r>
          </a:p>
          <a:p>
            <a:pPr marL="0" indent="0">
              <a:lnSpc>
                <a:spcPct val="114000"/>
              </a:lnSpc>
              <a:spcBef>
                <a:spcPts val="0"/>
              </a:spcBef>
              <a:spcAft>
                <a:spcPts val="800"/>
              </a:spcAft>
              <a:buNone/>
            </a:pPr>
            <a:r>
              <a:rPr sz="2000" dirty="0">
                <a:latin typeface="Helvetica Neue"/>
                <a:ea typeface="Helvetica Neue"/>
                <a:cs typeface="Helvetica Neue"/>
              </a:rPr>
              <a:t>“Please take one at a time so I can stay with the conversation.”</a:t>
            </a:r>
          </a:p>
        </p:txBody>
      </p:sp>
      <p:sp>
        <p:nvSpPr>
          <p:cNvPr id="30" name="Content Placeholder 17">
            <a:extLst>
              <a:ext uri="{FF2B5EF4-FFF2-40B4-BE49-F238E27FC236}">
                <a16:creationId xmlns:a16="http://schemas.microsoft.com/office/drawing/2014/main" id="{84CDE6A4-554E-3362-3E09-93D47FDCD65A}"/>
              </a:ext>
            </a:extLst>
          </p:cNvPr>
          <p:cNvSpPr>
            <a:spLocks noGrp="1"/>
          </p:cNvSpPr>
          <p:nvPr/>
        </p:nvSpPr>
        <p:spPr>
          <a:xfrm>
            <a:off x="6264413" y="2208087"/>
            <a:ext cx="2595934" cy="1562055"/>
          </a:xfrm>
          <a:prstGeom prst="rect">
            <a:avLst/>
          </a:prstGeom>
          <a:solidFill>
            <a:schemeClr val="accent3">
              <a:lumMod val="50000"/>
              <a:alpha val="30000"/>
            </a:schemeClr>
          </a:solidFill>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000" dirty="0">
                <a:latin typeface="Helvetica Neue"/>
                <a:ea typeface="Helvetica Neue"/>
                <a:cs typeface="Helvetica Neue"/>
              </a:rPr>
              <a:t>INT: FLAG TO DP</a:t>
            </a:r>
          </a:p>
          <a:p>
            <a:pPr marL="0" indent="0">
              <a:lnSpc>
                <a:spcPct val="114000"/>
              </a:lnSpc>
              <a:spcBef>
                <a:spcPts val="0"/>
              </a:spcBef>
              <a:spcAft>
                <a:spcPts val="800"/>
              </a:spcAft>
              <a:buNone/>
            </a:pPr>
            <a:r>
              <a:rPr sz="2000" dirty="0">
                <a:latin typeface="Helvetica Neue"/>
                <a:ea typeface="Helvetica Neue"/>
                <a:cs typeface="Helvetica Neue"/>
              </a:rPr>
              <a:t>“There is overlap. Would you like me to pause the group?”</a:t>
            </a:r>
          </a:p>
        </p:txBody>
      </p:sp>
      <p:sp>
        <p:nvSpPr>
          <p:cNvPr id="31" name="Text Placeholder 18">
            <a:extLst>
              <a:ext uri="{FF2B5EF4-FFF2-40B4-BE49-F238E27FC236}">
                <a16:creationId xmlns:a16="http://schemas.microsoft.com/office/drawing/2014/main" id="{E0575F69-0E47-58CD-4D15-A728423F7253}"/>
              </a:ext>
            </a:extLst>
          </p:cNvPr>
          <p:cNvSpPr>
            <a:spLocks noGrp="1"/>
          </p:cNvSpPr>
          <p:nvPr/>
        </p:nvSpPr>
        <p:spPr>
          <a:xfrm>
            <a:off x="9205679" y="2208087"/>
            <a:ext cx="2595934" cy="1415645"/>
          </a:xfrm>
          <a:prstGeom prst="rect">
            <a:avLst/>
          </a:prstGeom>
          <a:solidFill>
            <a:schemeClr val="accent6">
              <a:lumMod val="50000"/>
              <a:alpha val="30000"/>
            </a:schemeClr>
          </a:solidFill>
        </p:spPr>
        <p:txBody>
          <a:bodyPr vert="horz" lIns="0" tIns="0" rIns="0" bIns="0">
            <a:noAutofit/>
          </a:bodyPr>
          <a:lstStyle>
            <a:lvl1pPr marL="228600" indent="-228600" algn="l" defTabSz="914400">
              <a:lnSpc>
                <a:spcPct val="90000"/>
              </a:lnSpc>
              <a:spcBef>
                <a:spcPts val="1000"/>
              </a:spcBef>
              <a:buFont typeface="Arial"/>
              <a:buNone/>
              <a:defRPr sz="18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8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8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8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000">
                <a:latin typeface="Helvetica Neue"/>
                <a:ea typeface="Helvetica Neue"/>
                <a:cs typeface="Helvetica Neue"/>
              </a:rPr>
              <a:t>DP: REDIRECT</a:t>
            </a:r>
          </a:p>
          <a:p>
            <a:pPr marL="0" indent="0">
              <a:lnSpc>
                <a:spcPct val="114000"/>
              </a:lnSpc>
              <a:spcBef>
                <a:spcPts val="0"/>
              </a:spcBef>
              <a:spcAft>
                <a:spcPts val="800"/>
              </a:spcAft>
              <a:buNone/>
            </a:pPr>
            <a:r>
              <a:rPr sz="2000">
                <a:latin typeface="Helvetica Neue"/>
                <a:ea typeface="Helvetica Neue"/>
                <a:cs typeface="Helvetica Neue"/>
              </a:rPr>
              <a:t>“Please speak to me directly.”</a:t>
            </a:r>
          </a:p>
        </p:txBody>
      </p:sp>
    </p:spTree>
    <p:extLst>
      <p:ext uri="{BB962C8B-B14F-4D97-AF65-F5344CB8AC3E}">
        <p14:creationId xmlns:p14="http://schemas.microsoft.com/office/powerpoint/2010/main" val="343078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523B68-CB58-F426-D824-531128F4CB92}"/>
              </a:ext>
            </a:extLst>
          </p:cNvPr>
          <p:cNvSpPr>
            <a:spLocks noGrp="1"/>
          </p:cNvSpPr>
          <p:nvPr>
            <p:ph type="ftr" idx="3"/>
          </p:nvPr>
        </p:nvSpPr>
        <p:spPr>
          <a:xfrm>
            <a:off x="393700" y="6279952"/>
            <a:ext cx="3568700" cy="241240"/>
          </a:xfrm>
        </p:spPr>
        <p:txBody>
          <a:bodyPr/>
          <a:lstStyle/>
          <a:p>
            <a:endParaRPr sz="1050"/>
          </a:p>
        </p:txBody>
      </p:sp>
      <p:sp>
        <p:nvSpPr>
          <p:cNvPr id="533" name="Google Shape;533;p58">
            <a:extLst>
              <a:ext uri="{FF2B5EF4-FFF2-40B4-BE49-F238E27FC236}">
                <a16:creationId xmlns:a16="http://schemas.microsoft.com/office/drawing/2014/main" id="{9CA28587-E9DB-FD6E-67D5-B6C4D20349B7}"/>
              </a:ext>
            </a:extLst>
          </p:cNvPr>
          <p:cNvSpPr>
            <a:spLocks noGrp="1"/>
          </p:cNvSpPr>
          <p:nvPr>
            <p:ph type="title"/>
          </p:nvPr>
        </p:nvSpPr>
        <p:spPr>
          <a:xfrm>
            <a:off x="393700" y="344008"/>
            <a:ext cx="11404600" cy="1047491"/>
          </a:xfrm>
        </p:spPr>
        <p:txBody>
          <a:bodyPr spcFirstLastPara="1" vert="horz" wrap="square" lIns="0" tIns="0" rIns="0" bIns="0" anchor="t">
            <a:noAutofit/>
          </a:bodyPr>
          <a:lstStyle/>
          <a:p>
            <a:r>
              <a:t>Bridge, name, assert, or exit</a:t>
            </a:r>
          </a:p>
        </p:txBody>
      </p:sp>
      <p:sp>
        <p:nvSpPr>
          <p:cNvPr id="12" name="Content Placeholder 10">
            <a:extLst>
              <a:ext uri="{FF2B5EF4-FFF2-40B4-BE49-F238E27FC236}">
                <a16:creationId xmlns:a16="http://schemas.microsoft.com/office/drawing/2014/main" id="{2575F3F3-5548-310C-CA8A-2BB5F4F14EC8}"/>
              </a:ext>
            </a:extLst>
          </p:cNvPr>
          <p:cNvSpPr>
            <a:spLocks noGrp="1"/>
          </p:cNvSpPr>
          <p:nvPr/>
        </p:nvSpPr>
        <p:spPr>
          <a:xfrm>
            <a:off x="6972300" y="2374901"/>
            <a:ext cx="4826000" cy="647700"/>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00000"/>
              </a:lnSpc>
              <a:spcBef>
                <a:spcPts val="1300"/>
              </a:spcBef>
              <a:spcAft>
                <a:spcPts val="1300"/>
              </a:spcAft>
              <a:buFontTx/>
              <a:buNone/>
            </a:pPr>
            <a:r>
              <a:rPr sz="1800">
                <a:latin typeface="Helvetica Neue"/>
                <a:ea typeface="Helvetica Neue"/>
                <a:cs typeface="Helvetica Neue"/>
              </a:rPr>
              <a:t>Interpreter, if agreed: “Let’s wait on Maya who would be the better person to answer.”</a:t>
            </a:r>
          </a:p>
        </p:txBody>
      </p:sp>
      <p:sp>
        <p:nvSpPr>
          <p:cNvPr id="15" name="Content Placeholder 10">
            <a:extLst>
              <a:ext uri="{FF2B5EF4-FFF2-40B4-BE49-F238E27FC236}">
                <a16:creationId xmlns:a16="http://schemas.microsoft.com/office/drawing/2014/main" id="{C50C3B7B-28A7-FE2B-805B-9E84EA8C0281}"/>
              </a:ext>
            </a:extLst>
          </p:cNvPr>
          <p:cNvSpPr>
            <a:spLocks noGrp="1"/>
          </p:cNvSpPr>
          <p:nvPr/>
        </p:nvSpPr>
        <p:spPr>
          <a:xfrm>
            <a:off x="4851400" y="2374901"/>
            <a:ext cx="1866900" cy="647700"/>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00000"/>
              </a:lnSpc>
              <a:spcBef>
                <a:spcPts val="1300"/>
              </a:spcBef>
              <a:spcAft>
                <a:spcPts val="1300"/>
              </a:spcAft>
              <a:buFontTx/>
              <a:buNone/>
            </a:pPr>
            <a:r>
              <a:rPr sz="1800">
                <a:latin typeface="Helvetica Neue Medium"/>
                <a:ea typeface="Helvetica Neue Medium"/>
                <a:cs typeface="Helvetica Neue Medium"/>
              </a:rPr>
              <a:t>BRIDGE</a:t>
            </a:r>
          </a:p>
        </p:txBody>
      </p:sp>
      <p:sp>
        <p:nvSpPr>
          <p:cNvPr id="16" name="Content Placeholder 10">
            <a:extLst>
              <a:ext uri="{FF2B5EF4-FFF2-40B4-BE49-F238E27FC236}">
                <a16:creationId xmlns:a16="http://schemas.microsoft.com/office/drawing/2014/main" id="{A989BD75-DE8D-B290-9745-1D9E8821A8C5}"/>
              </a:ext>
            </a:extLst>
          </p:cNvPr>
          <p:cNvSpPr>
            <a:spLocks noGrp="1"/>
          </p:cNvSpPr>
          <p:nvPr/>
        </p:nvSpPr>
        <p:spPr>
          <a:xfrm>
            <a:off x="6972300" y="3365500"/>
            <a:ext cx="4826000" cy="805415"/>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00000"/>
              </a:lnSpc>
              <a:spcBef>
                <a:spcPts val="1300"/>
              </a:spcBef>
              <a:spcAft>
                <a:spcPts val="1300"/>
              </a:spcAft>
              <a:buFontTx/>
              <a:buNone/>
            </a:pPr>
            <a:r>
              <a:rPr sz="1800">
                <a:latin typeface="Helvetica Neue"/>
                <a:ea typeface="Helvetica Neue"/>
                <a:cs typeface="Helvetica Neue"/>
              </a:rPr>
              <a:t>Deaf professional: “You may speak to me as in a normal conversation as the interpreter is there to facilitate us.”</a:t>
            </a:r>
          </a:p>
        </p:txBody>
      </p:sp>
      <p:sp>
        <p:nvSpPr>
          <p:cNvPr id="17" name="Content Placeholder 10">
            <a:extLst>
              <a:ext uri="{FF2B5EF4-FFF2-40B4-BE49-F238E27FC236}">
                <a16:creationId xmlns:a16="http://schemas.microsoft.com/office/drawing/2014/main" id="{E53F591C-9E43-179D-176D-24989B8B7303}"/>
              </a:ext>
            </a:extLst>
          </p:cNvPr>
          <p:cNvSpPr>
            <a:spLocks noGrp="1"/>
          </p:cNvSpPr>
          <p:nvPr/>
        </p:nvSpPr>
        <p:spPr>
          <a:xfrm>
            <a:off x="4851400" y="3365501"/>
            <a:ext cx="1866900" cy="647700"/>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00000"/>
              </a:lnSpc>
              <a:spcBef>
                <a:spcPts val="1300"/>
              </a:spcBef>
              <a:spcAft>
                <a:spcPts val="1300"/>
              </a:spcAft>
              <a:buFontTx/>
              <a:buNone/>
            </a:pPr>
            <a:r>
              <a:rPr sz="1800">
                <a:latin typeface="Helvetica Neue Medium"/>
                <a:ea typeface="Helvetica Neue Medium"/>
                <a:cs typeface="Helvetica Neue Medium"/>
              </a:rPr>
              <a:t>NAME</a:t>
            </a:r>
          </a:p>
        </p:txBody>
      </p:sp>
      <p:sp>
        <p:nvSpPr>
          <p:cNvPr id="18" name="Content Placeholder 10">
            <a:extLst>
              <a:ext uri="{FF2B5EF4-FFF2-40B4-BE49-F238E27FC236}">
                <a16:creationId xmlns:a16="http://schemas.microsoft.com/office/drawing/2014/main" id="{A7B38CBA-379D-8AEA-4C18-49046133E7A5}"/>
              </a:ext>
            </a:extLst>
          </p:cNvPr>
          <p:cNvSpPr>
            <a:spLocks noGrp="1"/>
          </p:cNvSpPr>
          <p:nvPr/>
        </p:nvSpPr>
        <p:spPr>
          <a:xfrm>
            <a:off x="6972300" y="4356101"/>
            <a:ext cx="4826000" cy="818114"/>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00000"/>
              </a:lnSpc>
              <a:spcBef>
                <a:spcPts val="1300"/>
              </a:spcBef>
              <a:spcAft>
                <a:spcPts val="1300"/>
              </a:spcAft>
              <a:buFontTx/>
              <a:buNone/>
            </a:pPr>
            <a:r>
              <a:rPr sz="1800">
                <a:latin typeface="Helvetica Neue"/>
                <a:ea typeface="Helvetica Neue"/>
                <a:cs typeface="Helvetica Neue"/>
              </a:rPr>
              <a:t>Deaf professional needs to be tactfully-minded: “Sorry, you were saying?” “Do you mind if we move to another area?” Do NOT be demanding.</a:t>
            </a:r>
          </a:p>
        </p:txBody>
      </p:sp>
      <p:sp>
        <p:nvSpPr>
          <p:cNvPr id="19" name="Content Placeholder 10">
            <a:extLst>
              <a:ext uri="{FF2B5EF4-FFF2-40B4-BE49-F238E27FC236}">
                <a16:creationId xmlns:a16="http://schemas.microsoft.com/office/drawing/2014/main" id="{C558135D-EC8F-1FA0-D966-C8D4FA20ED2A}"/>
              </a:ext>
            </a:extLst>
          </p:cNvPr>
          <p:cNvSpPr>
            <a:spLocks noGrp="1"/>
          </p:cNvSpPr>
          <p:nvPr/>
        </p:nvSpPr>
        <p:spPr>
          <a:xfrm>
            <a:off x="4851400" y="4356101"/>
            <a:ext cx="1866900" cy="647700"/>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00000"/>
              </a:lnSpc>
              <a:spcBef>
                <a:spcPts val="1300"/>
              </a:spcBef>
              <a:spcAft>
                <a:spcPts val="1300"/>
              </a:spcAft>
              <a:buFontTx/>
              <a:buNone/>
            </a:pPr>
            <a:r>
              <a:rPr sz="1800">
                <a:latin typeface="Helvetica Neue Medium"/>
                <a:ea typeface="Helvetica Neue Medium"/>
                <a:cs typeface="Helvetica Neue Medium"/>
              </a:rPr>
              <a:t>ASSERT</a:t>
            </a:r>
          </a:p>
        </p:txBody>
      </p:sp>
      <p:sp>
        <p:nvSpPr>
          <p:cNvPr id="20" name="Content Placeholder 10">
            <a:extLst>
              <a:ext uri="{FF2B5EF4-FFF2-40B4-BE49-F238E27FC236}">
                <a16:creationId xmlns:a16="http://schemas.microsoft.com/office/drawing/2014/main" id="{59682F0D-6358-B00F-89D9-1AC37090297F}"/>
              </a:ext>
            </a:extLst>
          </p:cNvPr>
          <p:cNvSpPr>
            <a:spLocks noGrp="1"/>
          </p:cNvSpPr>
          <p:nvPr/>
        </p:nvSpPr>
        <p:spPr>
          <a:xfrm>
            <a:off x="6972300" y="5695877"/>
            <a:ext cx="4826000" cy="818115"/>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00000"/>
              </a:lnSpc>
              <a:spcBef>
                <a:spcPts val="1300"/>
              </a:spcBef>
              <a:spcAft>
                <a:spcPts val="1300"/>
              </a:spcAft>
              <a:buFontTx/>
              <a:buNone/>
            </a:pPr>
            <a:r>
              <a:rPr sz="1800" dirty="0">
                <a:latin typeface="Helvetica Neue"/>
                <a:ea typeface="Helvetica Neue"/>
                <a:cs typeface="Helvetica Neue"/>
              </a:rPr>
              <a:t>Deaf professional: “Thank you for your time appreciate working with me and the interpreter. We can follow up by email.”</a:t>
            </a:r>
          </a:p>
        </p:txBody>
      </p:sp>
      <p:sp>
        <p:nvSpPr>
          <p:cNvPr id="21" name="Content Placeholder 10">
            <a:extLst>
              <a:ext uri="{FF2B5EF4-FFF2-40B4-BE49-F238E27FC236}">
                <a16:creationId xmlns:a16="http://schemas.microsoft.com/office/drawing/2014/main" id="{858787E0-CB4B-BCAC-702A-ECD3032DFC33}"/>
              </a:ext>
            </a:extLst>
          </p:cNvPr>
          <p:cNvSpPr>
            <a:spLocks noGrp="1"/>
          </p:cNvSpPr>
          <p:nvPr/>
        </p:nvSpPr>
        <p:spPr>
          <a:xfrm>
            <a:off x="4851400" y="5695878"/>
            <a:ext cx="1866900" cy="647700"/>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00000"/>
              </a:lnSpc>
              <a:spcBef>
                <a:spcPts val="1300"/>
              </a:spcBef>
              <a:spcAft>
                <a:spcPts val="1300"/>
              </a:spcAft>
              <a:buFontTx/>
              <a:buNone/>
            </a:pPr>
            <a:r>
              <a:rPr sz="1800">
                <a:latin typeface="Helvetica Neue Medium"/>
                <a:ea typeface="Helvetica Neue Medium"/>
                <a:cs typeface="Helvetica Neue Medium"/>
              </a:rPr>
              <a:t>EXIT</a:t>
            </a:r>
          </a:p>
        </p:txBody>
      </p:sp>
      <p:sp>
        <p:nvSpPr>
          <p:cNvPr id="3" name="Google Shape;534;p58">
            <a:extLst>
              <a:ext uri="{FF2B5EF4-FFF2-40B4-BE49-F238E27FC236}">
                <a16:creationId xmlns:a16="http://schemas.microsoft.com/office/drawing/2014/main" id="{982CDA0F-E73C-7EBB-EE08-FECCE69C5189}"/>
              </a:ext>
            </a:extLst>
          </p:cNvPr>
          <p:cNvSpPr>
            <a:spLocks noGrp="1"/>
          </p:cNvSpPr>
          <p:nvPr/>
        </p:nvSpPr>
        <p:spPr>
          <a:xfrm>
            <a:off x="393700" y="2374901"/>
            <a:ext cx="3568700" cy="3619499"/>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The Deaf professional chooses the response based on the relationship goal, power, energy, and safety.</a:t>
            </a:r>
          </a:p>
        </p:txBody>
      </p:sp>
    </p:spTree>
    <p:extLst>
      <p:ext uri="{BB962C8B-B14F-4D97-AF65-F5344CB8AC3E}">
        <p14:creationId xmlns:p14="http://schemas.microsoft.com/office/powerpoint/2010/main" val="67611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C4B207BF-6BAB-0D91-F12C-1E6FFBCC4202}"/>
              </a:ext>
            </a:extLst>
          </p:cNvPr>
          <p:cNvSpPr>
            <a:spLocks noGrp="1"/>
          </p:cNvSpPr>
          <p:nvPr>
            <p:ph type="ftr" idx="3"/>
          </p:nvPr>
        </p:nvSpPr>
        <p:spPr>
          <a:xfrm>
            <a:off x="393700" y="6279952"/>
            <a:ext cx="3568700" cy="241240"/>
          </a:xfrm>
        </p:spPr>
        <p:txBody>
          <a:bodyPr/>
          <a:lstStyle/>
          <a:p>
            <a:endParaRPr/>
          </a:p>
        </p:txBody>
      </p:sp>
      <p:sp>
        <p:nvSpPr>
          <p:cNvPr id="533" name="Google Shape;533;p58">
            <a:extLst>
              <a:ext uri="{FF2B5EF4-FFF2-40B4-BE49-F238E27FC236}">
                <a16:creationId xmlns:a16="http://schemas.microsoft.com/office/drawing/2014/main" id="{8B77B614-E3C4-8964-0877-92800631D48F}"/>
              </a:ext>
            </a:extLst>
          </p:cNvPr>
          <p:cNvSpPr>
            <a:spLocks noGrp="1"/>
          </p:cNvSpPr>
          <p:nvPr>
            <p:ph type="title"/>
          </p:nvPr>
        </p:nvSpPr>
        <p:spPr>
          <a:xfrm>
            <a:off x="393700" y="344008"/>
            <a:ext cx="11404600" cy="1047491"/>
          </a:xfrm>
        </p:spPr>
        <p:txBody>
          <a:bodyPr spcFirstLastPara="1" vert="horz" wrap="square" lIns="0" tIns="0" rIns="0" bIns="0" anchor="t">
            <a:noAutofit/>
          </a:bodyPr>
          <a:lstStyle/>
          <a:p>
            <a:r>
              <a:t>Live demonstration: redirect without shutting down</a:t>
            </a:r>
          </a:p>
        </p:txBody>
      </p:sp>
      <p:sp>
        <p:nvSpPr>
          <p:cNvPr id="7" name="Rounded Rectangle 6">
            <a:extLst>
              <a:ext uri="{FF2B5EF4-FFF2-40B4-BE49-F238E27FC236}">
                <a16:creationId xmlns:a16="http://schemas.microsoft.com/office/drawing/2014/main" id="{24774D92-572F-796B-CFA0-75F5BDE34DE7}"/>
              </a:ext>
            </a:extLst>
          </p:cNvPr>
          <p:cNvSpPr>
            <a:spLocks noGrp="1"/>
          </p:cNvSpPr>
          <p:nvPr/>
        </p:nvSpPr>
        <p:spPr>
          <a:xfrm>
            <a:off x="6264412" y="2369856"/>
            <a:ext cx="5533887" cy="16383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a:p>
        </p:txBody>
      </p:sp>
      <p:sp>
        <p:nvSpPr>
          <p:cNvPr id="8" name="Content Placeholder 10">
            <a:extLst>
              <a:ext uri="{FF2B5EF4-FFF2-40B4-BE49-F238E27FC236}">
                <a16:creationId xmlns:a16="http://schemas.microsoft.com/office/drawing/2014/main" id="{C0439ECA-9193-112F-E7E6-326447CEF7EB}"/>
              </a:ext>
            </a:extLst>
          </p:cNvPr>
          <p:cNvSpPr>
            <a:spLocks noGrp="1"/>
          </p:cNvSpPr>
          <p:nvPr/>
        </p:nvSpPr>
        <p:spPr>
          <a:xfrm>
            <a:off x="6561647" y="2664788"/>
            <a:ext cx="4986886" cy="1048436"/>
          </a:xfrm>
          <a:prstGeom prst="rect">
            <a:avLst/>
          </a:prstGeom>
        </p:spPr>
        <p:txBody>
          <a:bodyPr vert="horz" lIns="0" tIns="0" rIns="0" bIns="0">
            <a:normAutofit lnSpcReduction="10000"/>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a:latin typeface="Helvetica Neue"/>
                <a:ea typeface="Helvetica Neue"/>
                <a:cs typeface="Helvetica Neue"/>
              </a:rPr>
              <a:t>VOLUNTEER INTERPRETER</a:t>
            </a:r>
          </a:p>
          <a:p>
            <a:pPr marL="0" indent="0">
              <a:lnSpc>
                <a:spcPct val="100000"/>
              </a:lnSpc>
              <a:spcBef>
                <a:spcPts val="1300"/>
              </a:spcBef>
              <a:spcAft>
                <a:spcPts val="1300"/>
              </a:spcAft>
              <a:buFontTx/>
              <a:buNone/>
            </a:pPr>
            <a:r>
              <a:rPr sz="2000">
                <a:latin typeface="Helvetica Neue"/>
                <a:ea typeface="Helvetica Neue"/>
                <a:cs typeface="Helvetica Neue"/>
              </a:rPr>
              <a:t>Decides how to handle the conversation while Rob is away.</a:t>
            </a:r>
          </a:p>
        </p:txBody>
      </p:sp>
      <p:sp>
        <p:nvSpPr>
          <p:cNvPr id="9" name="Rounded Rectangle 8">
            <a:extLst>
              <a:ext uri="{FF2B5EF4-FFF2-40B4-BE49-F238E27FC236}">
                <a16:creationId xmlns:a16="http://schemas.microsoft.com/office/drawing/2014/main" id="{BED27E76-B721-E464-2478-718E91A649B4}"/>
              </a:ext>
            </a:extLst>
          </p:cNvPr>
          <p:cNvSpPr>
            <a:spLocks noGrp="1"/>
          </p:cNvSpPr>
          <p:nvPr/>
        </p:nvSpPr>
        <p:spPr>
          <a:xfrm>
            <a:off x="409043" y="2369856"/>
            <a:ext cx="5533887" cy="16383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a:p>
        </p:txBody>
      </p:sp>
      <p:sp>
        <p:nvSpPr>
          <p:cNvPr id="10" name="Content Placeholder 10">
            <a:extLst>
              <a:ext uri="{FF2B5EF4-FFF2-40B4-BE49-F238E27FC236}">
                <a16:creationId xmlns:a16="http://schemas.microsoft.com/office/drawing/2014/main" id="{40DA34A0-E630-37E8-0332-0E57245DCF0D}"/>
              </a:ext>
            </a:extLst>
          </p:cNvPr>
          <p:cNvSpPr>
            <a:spLocks noGrp="1"/>
          </p:cNvSpPr>
          <p:nvPr/>
        </p:nvSpPr>
        <p:spPr>
          <a:xfrm>
            <a:off x="706278" y="2664788"/>
            <a:ext cx="4986886" cy="1048436"/>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marR="0" lvl="0" indent="0" algn="l" defTabSz="914400">
              <a:lnSpc>
                <a:spcPct val="110000"/>
              </a:lnSpc>
              <a:spcBef>
                <a:spcPts val="0"/>
              </a:spcBef>
              <a:spcAft>
                <a:spcPts val="0"/>
              </a:spcAft>
              <a:buClrTx/>
              <a:buSzTx/>
              <a:buFontTx/>
              <a:buNone/>
            </a:pPr>
            <a:r>
              <a:rPr sz="2000" b="0" i="0" u="none" cap="none" spc="0">
                <a:ln>
                  <a:noFill/>
                </a:ln>
                <a:latin typeface="Helvetica Neue"/>
                <a:ea typeface="Helvetica Neue"/>
                <a:cs typeface="Helvetica Neue"/>
              </a:rPr>
              <a:t>ROB / DEAF PROFESSIONAL</a:t>
            </a:r>
          </a:p>
          <a:p>
            <a:pPr marL="0" marR="0" lvl="0" indent="0" algn="l" defTabSz="914400">
              <a:lnSpc>
                <a:spcPct val="100000"/>
              </a:lnSpc>
              <a:spcBef>
                <a:spcPts val="1300"/>
              </a:spcBef>
              <a:spcAft>
                <a:spcPts val="1300"/>
              </a:spcAft>
              <a:buClrTx/>
              <a:buSzTx/>
              <a:buFontTx/>
              <a:buNone/>
            </a:pPr>
            <a:r>
              <a:rPr sz="2000" b="0" i="0" u="none" cap="none" spc="0">
                <a:ln>
                  <a:noFill/>
                </a:ln>
                <a:latin typeface="Helvetica Neue"/>
                <a:ea typeface="Helvetica Neue"/>
                <a:cs typeface="Helvetica Neue"/>
              </a:rPr>
              <a:t>Steps away during the conversation.</a:t>
            </a:r>
          </a:p>
        </p:txBody>
      </p:sp>
      <p:sp>
        <p:nvSpPr>
          <p:cNvPr id="2" name="Rounded Rectangle 1">
            <a:extLst>
              <a:ext uri="{FF2B5EF4-FFF2-40B4-BE49-F238E27FC236}">
                <a16:creationId xmlns:a16="http://schemas.microsoft.com/office/drawing/2014/main" id="{F421FB3D-82DC-94B6-ADD3-99BB3C8E58D0}"/>
              </a:ext>
            </a:extLst>
          </p:cNvPr>
          <p:cNvSpPr>
            <a:spLocks noGrp="1"/>
          </p:cNvSpPr>
          <p:nvPr/>
        </p:nvSpPr>
        <p:spPr>
          <a:xfrm>
            <a:off x="6264412" y="4370106"/>
            <a:ext cx="5533887" cy="16383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a:p>
        </p:txBody>
      </p:sp>
      <p:sp>
        <p:nvSpPr>
          <p:cNvPr id="3" name="Content Placeholder 10">
            <a:extLst>
              <a:ext uri="{FF2B5EF4-FFF2-40B4-BE49-F238E27FC236}">
                <a16:creationId xmlns:a16="http://schemas.microsoft.com/office/drawing/2014/main" id="{9122C651-AF0B-D7E1-E9EF-3F4BC1C587A5}"/>
              </a:ext>
            </a:extLst>
          </p:cNvPr>
          <p:cNvSpPr>
            <a:spLocks noGrp="1"/>
          </p:cNvSpPr>
          <p:nvPr/>
        </p:nvSpPr>
        <p:spPr>
          <a:xfrm>
            <a:off x="6561647" y="4665038"/>
            <a:ext cx="4986886" cy="1048436"/>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a:latin typeface="Helvetica Neue"/>
                <a:ea typeface="Helvetica Neue"/>
                <a:cs typeface="Helvetica Neue"/>
              </a:rPr>
              <a:t>AUDIENCE</a:t>
            </a:r>
          </a:p>
          <a:p>
            <a:pPr marL="0" indent="0">
              <a:lnSpc>
                <a:spcPct val="100000"/>
              </a:lnSpc>
              <a:spcBef>
                <a:spcPts val="1300"/>
              </a:spcBef>
              <a:spcAft>
                <a:spcPts val="1300"/>
              </a:spcAft>
              <a:buFontTx/>
              <a:buNone/>
            </a:pPr>
            <a:r>
              <a:rPr sz="2000">
                <a:latin typeface="Helvetica Neue"/>
                <a:ea typeface="Helvetica Neue"/>
                <a:cs typeface="Helvetica Neue"/>
              </a:rPr>
              <a:t>Offers feedback in chat or comes on camera to share an observation.</a:t>
            </a:r>
          </a:p>
        </p:txBody>
      </p:sp>
      <p:sp>
        <p:nvSpPr>
          <p:cNvPr id="4" name="Rounded Rectangle 3">
            <a:extLst>
              <a:ext uri="{FF2B5EF4-FFF2-40B4-BE49-F238E27FC236}">
                <a16:creationId xmlns:a16="http://schemas.microsoft.com/office/drawing/2014/main" id="{EDA590ED-3B5F-06BC-B0E9-C6DC4E8BBF0C}"/>
              </a:ext>
            </a:extLst>
          </p:cNvPr>
          <p:cNvSpPr>
            <a:spLocks noGrp="1"/>
          </p:cNvSpPr>
          <p:nvPr/>
        </p:nvSpPr>
        <p:spPr>
          <a:xfrm>
            <a:off x="409043" y="4370106"/>
            <a:ext cx="5533887" cy="16383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a:p>
        </p:txBody>
      </p:sp>
      <p:sp>
        <p:nvSpPr>
          <p:cNvPr id="5" name="Content Placeholder 10">
            <a:extLst>
              <a:ext uri="{FF2B5EF4-FFF2-40B4-BE49-F238E27FC236}">
                <a16:creationId xmlns:a16="http://schemas.microsoft.com/office/drawing/2014/main" id="{EB1BBBB3-DA5C-C3DF-7DD6-33AB7A85340B}"/>
              </a:ext>
            </a:extLst>
          </p:cNvPr>
          <p:cNvSpPr>
            <a:spLocks noGrp="1"/>
          </p:cNvSpPr>
          <p:nvPr/>
        </p:nvSpPr>
        <p:spPr>
          <a:xfrm>
            <a:off x="706278" y="4665038"/>
            <a:ext cx="4986886" cy="1048436"/>
          </a:xfrm>
          <a:prstGeom prst="rect">
            <a:avLst/>
          </a:prstGeom>
        </p:spPr>
        <p:txBody>
          <a:bodyPr vert="horz" lIns="0" tIns="0" rIns="0" bIns="0">
            <a:normAutofit lnSpcReduction="10000"/>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a:latin typeface="Helvetica Neue"/>
                <a:ea typeface="Helvetica Neue"/>
                <a:cs typeface="Helvetica Neue"/>
              </a:rPr>
              <a:t>JORDANN / HEARING PERSON</a:t>
            </a:r>
          </a:p>
          <a:p>
            <a:pPr marL="0" indent="0">
              <a:lnSpc>
                <a:spcPct val="100000"/>
              </a:lnSpc>
              <a:spcBef>
                <a:spcPts val="1300"/>
              </a:spcBef>
              <a:spcAft>
                <a:spcPts val="1300"/>
              </a:spcAft>
              <a:buFontTx/>
              <a:buNone/>
            </a:pPr>
            <a:r>
              <a:rPr sz="2000">
                <a:latin typeface="Helvetica Neue"/>
                <a:ea typeface="Helvetica Neue"/>
                <a:cs typeface="Helvetica Neue"/>
              </a:rPr>
              <a:t>Keeps talking to the interpreter after Rob steps away.</a:t>
            </a:r>
          </a:p>
        </p:txBody>
      </p:sp>
      <p:sp>
        <p:nvSpPr>
          <p:cNvPr id="6" name="Content Placeholder 15">
            <a:extLst>
              <a:ext uri="{FF2B5EF4-FFF2-40B4-BE49-F238E27FC236}">
                <a16:creationId xmlns:a16="http://schemas.microsoft.com/office/drawing/2014/main" id="{04E6B723-686B-D8DD-4DA5-3E62BDE4905A}"/>
              </a:ext>
            </a:extLst>
          </p:cNvPr>
          <p:cNvSpPr>
            <a:spLocks noGrp="1"/>
          </p:cNvSpPr>
          <p:nvPr/>
        </p:nvSpPr>
        <p:spPr>
          <a:xfrm>
            <a:off x="400939" y="1057501"/>
            <a:ext cx="11404599" cy="1012250"/>
          </a:xfrm>
          <a:prstGeom prst="rect">
            <a:avLst/>
          </a:prstGeom>
        </p:spPr>
        <p:txBody>
          <a:bodyPr vert="horz" lIns="0" tIns="0" rIns="0" bIns="0">
            <a:noAutofit/>
          </a:bodyPr>
          <a:lstStyle>
            <a:lvl1pPr marL="0" indent="0" algn="l" defTabSz="914400">
              <a:lnSpc>
                <a:spcPct val="90000"/>
              </a:lnSpc>
              <a:spcBef>
                <a:spcPts val="1000"/>
              </a:spcBef>
              <a:spcAft>
                <a:spcPts val="800"/>
              </a:spcAft>
              <a:buFont typeface="Arial"/>
              <a:buNone/>
              <a:defRPr sz="1600" kern="1200">
                <a:solidFill>
                  <a:schemeClr val="tx1"/>
                </a:solidFill>
                <a:latin typeface="+mn-lt"/>
                <a:ea typeface="+mn-lt"/>
                <a:cs typeface="+mn-lt"/>
              </a:defRPr>
            </a:lvl1pPr>
            <a:lvl2pPr marL="4572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2pPr>
            <a:lvl3pPr marL="9144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3pPr>
            <a:lvl4pPr marL="13716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4pPr>
            <a:lvl5pPr marL="18288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a:lnSpc>
                <a:spcPct val="114000"/>
              </a:lnSpc>
              <a:spcBef>
                <a:spcPts val="0"/>
              </a:spcBef>
              <a:spcAft>
                <a:spcPts val="600"/>
              </a:spcAft>
              <a:buNone/>
            </a:pPr>
            <a:r>
              <a:rPr sz="1800">
                <a:latin typeface="Helvetica Neue Medium"/>
                <a:ea typeface="Helvetica Neue Medium"/>
                <a:cs typeface="Helvetica Neue Medium"/>
              </a:rPr>
              <a:t>Rob steps away. Jordann keeps talking. The volunteer interpreter decides what to do.</a:t>
            </a:r>
          </a:p>
        </p:txBody>
      </p:sp>
    </p:spTree>
    <p:extLst>
      <p:ext uri="{BB962C8B-B14F-4D97-AF65-F5344CB8AC3E}">
        <p14:creationId xmlns:p14="http://schemas.microsoft.com/office/powerpoint/2010/main" val="1766000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C44867F-CEA9-06EF-47ED-8F63A6DAE692}"/>
              </a:ext>
            </a:extLst>
          </p:cNvPr>
          <p:cNvSpPr>
            <a:spLocks noGrp="1"/>
          </p:cNvSpPr>
          <p:nvPr>
            <p:ph type="ftr" idx="3"/>
          </p:nvPr>
        </p:nvSpPr>
        <p:spPr>
          <a:xfrm>
            <a:off x="393700" y="6279952"/>
            <a:ext cx="3568700" cy="241240"/>
          </a:xfrm>
        </p:spPr>
        <p:txBody>
          <a:bodyPr/>
          <a:lstStyle/>
          <a:p>
            <a:endParaRPr sz="1100"/>
          </a:p>
        </p:txBody>
      </p:sp>
      <p:sp>
        <p:nvSpPr>
          <p:cNvPr id="533" name="Google Shape;533;p58">
            <a:extLst>
              <a:ext uri="{FF2B5EF4-FFF2-40B4-BE49-F238E27FC236}">
                <a16:creationId xmlns:a16="http://schemas.microsoft.com/office/drawing/2014/main" id="{451E053B-8CD7-DAF7-BA60-B58D00D61D06}"/>
              </a:ext>
            </a:extLst>
          </p:cNvPr>
          <p:cNvSpPr>
            <a:spLocks noGrp="1"/>
          </p:cNvSpPr>
          <p:nvPr>
            <p:ph type="title"/>
          </p:nvPr>
        </p:nvSpPr>
        <p:spPr>
          <a:xfrm>
            <a:off x="393700" y="344008"/>
            <a:ext cx="11404600" cy="1047491"/>
          </a:xfrm>
        </p:spPr>
        <p:txBody>
          <a:bodyPr spcFirstLastPara="1" vert="horz" wrap="square" lIns="0" tIns="0" rIns="0" bIns="0" anchor="t">
            <a:noAutofit/>
          </a:bodyPr>
          <a:lstStyle/>
          <a:p>
            <a:r>
              <a:t>Audience coaching lens</a:t>
            </a:r>
          </a:p>
        </p:txBody>
      </p:sp>
      <p:sp>
        <p:nvSpPr>
          <p:cNvPr id="534" name="Google Shape;534;p58">
            <a:extLst>
              <a:ext uri="{FF2B5EF4-FFF2-40B4-BE49-F238E27FC236}">
                <a16:creationId xmlns:a16="http://schemas.microsoft.com/office/drawing/2014/main" id="{92B9D060-8F6B-685E-C699-7CF3FDA228BA}"/>
              </a:ext>
            </a:extLst>
          </p:cNvPr>
          <p:cNvSpPr>
            <a:spLocks noGrp="1"/>
          </p:cNvSpPr>
          <p:nvPr>
            <p:ph idx="4294967295"/>
          </p:nvPr>
        </p:nvSpPr>
        <p:spPr>
          <a:xfrm>
            <a:off x="393700" y="1722438"/>
            <a:ext cx="5537200" cy="865187"/>
          </a:xfrm>
          <a:prstGeom prst="rect">
            <a:avLst/>
          </a:prstGeom>
        </p:spPr>
        <p:txBody>
          <a:bodyPr spcFirstLastPara="1" vert="horz" wrap="square" lIns="0" tIns="0" rIns="0" bIns="0" anchor="t">
            <a:noAutofit/>
          </a:bodyPr>
          <a:lstStyle/>
          <a:p>
            <a:pPr marL="0" indent="0">
              <a:lnSpc>
                <a:spcPct val="114000"/>
              </a:lnSpc>
              <a:spcBef>
                <a:spcPts val="0"/>
              </a:spcBef>
              <a:spcAft>
                <a:spcPts val="800"/>
              </a:spcAft>
              <a:buNone/>
            </a:pPr>
            <a:r>
              <a:rPr sz="3200">
                <a:latin typeface="Helvetica Neue"/>
                <a:ea typeface="Helvetica Neue"/>
                <a:cs typeface="Helvetica Neue"/>
              </a:rPr>
              <a:t>Look for relationship quality and clear ownership</a:t>
            </a:r>
          </a:p>
        </p:txBody>
      </p:sp>
      <p:sp>
        <p:nvSpPr>
          <p:cNvPr id="2" name="Content Placeholder 10">
            <a:extLst>
              <a:ext uri="{FF2B5EF4-FFF2-40B4-BE49-F238E27FC236}">
                <a16:creationId xmlns:a16="http://schemas.microsoft.com/office/drawing/2014/main" id="{F1357382-F889-8A40-7C64-C4E276E66544}"/>
              </a:ext>
            </a:extLst>
          </p:cNvPr>
          <p:cNvSpPr>
            <a:spLocks noGrp="1"/>
          </p:cNvSpPr>
          <p:nvPr/>
        </p:nvSpPr>
        <p:spPr>
          <a:xfrm>
            <a:off x="7886700" y="2081079"/>
            <a:ext cx="3911600" cy="548750"/>
          </a:xfrm>
          <a:prstGeom prst="rect">
            <a:avLst/>
          </a:prstGeom>
        </p:spPr>
        <p:txBody>
          <a:bodyPr vert="horz" lIns="0" tIns="0" rIns="0" bIns="0">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dirty="0">
                <a:latin typeface="Helvetica Neue"/>
                <a:ea typeface="Helvetica Neue"/>
                <a:cs typeface="Helvetica Neue"/>
              </a:rPr>
              <a:t>Who initiated the exchange?</a:t>
            </a:r>
          </a:p>
        </p:txBody>
      </p:sp>
      <p:sp>
        <p:nvSpPr>
          <p:cNvPr id="3" name="Google Shape;340;p61">
            <a:extLst>
              <a:ext uri="{FF2B5EF4-FFF2-40B4-BE49-F238E27FC236}">
                <a16:creationId xmlns:a16="http://schemas.microsoft.com/office/drawing/2014/main" id="{DECE1942-1885-9577-DF5F-685A8B1C7180}"/>
              </a:ext>
            </a:extLst>
          </p:cNvPr>
          <p:cNvSpPr>
            <a:spLocks noGrp="1"/>
          </p:cNvSpPr>
          <p:nvPr/>
        </p:nvSpPr>
        <p:spPr>
          <a:xfrm>
            <a:off x="7507725" y="2105912"/>
            <a:ext cx="212551" cy="212470"/>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3200">
              <a:solidFill>
                <a:srgbClr val="FFFFFF"/>
              </a:solidFill>
              <a:latin typeface="Helvetica Neue"/>
              <a:ea typeface="Helvetica Neue"/>
              <a:cs typeface="Helvetica Neue"/>
            </a:endParaRPr>
          </a:p>
        </p:txBody>
      </p:sp>
      <p:sp>
        <p:nvSpPr>
          <p:cNvPr id="12" name="TextBox 11">
            <a:extLst>
              <a:ext uri="{FF2B5EF4-FFF2-40B4-BE49-F238E27FC236}">
                <a16:creationId xmlns:a16="http://schemas.microsoft.com/office/drawing/2014/main" id="{70BD0609-EAC0-DFEC-8761-6C5A72DB268A}"/>
              </a:ext>
            </a:extLst>
          </p:cNvPr>
          <p:cNvSpPr>
            <a:spLocks noGrp="1"/>
          </p:cNvSpPr>
          <p:nvPr/>
        </p:nvSpPr>
        <p:spPr>
          <a:xfrm>
            <a:off x="393700" y="2990316"/>
            <a:ext cx="5537200" cy="670312"/>
          </a:xfrm>
          <a:prstGeom prst="rect">
            <a:avLst/>
          </a:prstGeom>
          <a:noFill/>
        </p:spPr>
        <p:txBody>
          <a:bodyPr wrap="square" lIns="0" tIns="0" rIns="0" bIns="0">
            <a:spAutoFit/>
          </a:bodyPr>
          <a:lstStyle/>
          <a:p>
            <a:pPr marL="0" marR="0" lvl="0" indent="0" algn="l" defTabSz="914400">
              <a:lnSpc>
                <a:spcPct val="114000"/>
              </a:lnSpc>
              <a:spcBef>
                <a:spcPts val="0"/>
              </a:spcBef>
              <a:spcAft>
                <a:spcPts val="800"/>
              </a:spcAft>
              <a:buClrTx/>
              <a:buSzTx/>
              <a:buFont typeface="Arial"/>
              <a:buNone/>
            </a:pPr>
            <a:r>
              <a:rPr sz="2000" b="0" i="0" u="none" cap="none" spc="0">
                <a:ln>
                  <a:noFill/>
                </a:ln>
                <a:latin typeface="Helvetica Neue"/>
                <a:ea typeface="Helvetica Neue"/>
                <a:cs typeface="Helvetica Neue"/>
              </a:rPr>
              <a:t>Offer one observation: “I noticed ___. It affected the connection by ___.”</a:t>
            </a:r>
          </a:p>
        </p:txBody>
      </p:sp>
      <p:sp>
        <p:nvSpPr>
          <p:cNvPr id="16" name="Content Placeholder 10">
            <a:extLst>
              <a:ext uri="{FF2B5EF4-FFF2-40B4-BE49-F238E27FC236}">
                <a16:creationId xmlns:a16="http://schemas.microsoft.com/office/drawing/2014/main" id="{01B260BF-9264-3C70-DF2D-2E6EA83AC133}"/>
              </a:ext>
            </a:extLst>
          </p:cNvPr>
          <p:cNvSpPr>
            <a:spLocks noGrp="1"/>
          </p:cNvSpPr>
          <p:nvPr/>
        </p:nvSpPr>
        <p:spPr>
          <a:xfrm>
            <a:off x="7886700" y="2648474"/>
            <a:ext cx="3911600" cy="548750"/>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a:latin typeface="Helvetica Neue"/>
                <a:ea typeface="Helvetica Neue"/>
                <a:cs typeface="Helvetica Neue"/>
              </a:rPr>
              <a:t>Did the interpreter bridge briefly and return attention?</a:t>
            </a:r>
          </a:p>
        </p:txBody>
      </p:sp>
      <p:sp>
        <p:nvSpPr>
          <p:cNvPr id="17" name="Google Shape;340;p61">
            <a:extLst>
              <a:ext uri="{FF2B5EF4-FFF2-40B4-BE49-F238E27FC236}">
                <a16:creationId xmlns:a16="http://schemas.microsoft.com/office/drawing/2014/main" id="{A6CF1E9A-BF4C-E7B2-D556-8AB5FB2B65F0}"/>
              </a:ext>
            </a:extLst>
          </p:cNvPr>
          <p:cNvSpPr>
            <a:spLocks noGrp="1"/>
          </p:cNvSpPr>
          <p:nvPr/>
        </p:nvSpPr>
        <p:spPr>
          <a:xfrm>
            <a:off x="7507725" y="2673307"/>
            <a:ext cx="212551" cy="212470"/>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3200">
              <a:solidFill>
                <a:srgbClr val="FFFFFF"/>
              </a:solidFill>
              <a:latin typeface="Helvetica Neue"/>
              <a:ea typeface="Helvetica Neue"/>
              <a:cs typeface="Helvetica Neue"/>
            </a:endParaRPr>
          </a:p>
        </p:txBody>
      </p:sp>
      <p:sp>
        <p:nvSpPr>
          <p:cNvPr id="18" name="Content Placeholder 10">
            <a:extLst>
              <a:ext uri="{FF2B5EF4-FFF2-40B4-BE49-F238E27FC236}">
                <a16:creationId xmlns:a16="http://schemas.microsoft.com/office/drawing/2014/main" id="{FE696631-18B5-8115-E5AD-ACCFD6221418}"/>
              </a:ext>
            </a:extLst>
          </p:cNvPr>
          <p:cNvSpPr>
            <a:spLocks noGrp="1"/>
          </p:cNvSpPr>
          <p:nvPr/>
        </p:nvSpPr>
        <p:spPr>
          <a:xfrm>
            <a:off x="7886700" y="3404002"/>
            <a:ext cx="3911600" cy="548750"/>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a:latin typeface="Helvetica Neue"/>
                <a:ea typeface="Helvetica Neue"/>
                <a:cs typeface="Helvetica Neue"/>
              </a:rPr>
              <a:t>Could Rob choose whether to name, assert, or continue?</a:t>
            </a:r>
          </a:p>
        </p:txBody>
      </p:sp>
      <p:sp>
        <p:nvSpPr>
          <p:cNvPr id="19" name="Google Shape;340;p61">
            <a:extLst>
              <a:ext uri="{FF2B5EF4-FFF2-40B4-BE49-F238E27FC236}">
                <a16:creationId xmlns:a16="http://schemas.microsoft.com/office/drawing/2014/main" id="{6ECBDA1E-6C7D-6B0F-A430-DF8A0965C58D}"/>
              </a:ext>
            </a:extLst>
          </p:cNvPr>
          <p:cNvSpPr>
            <a:spLocks noGrp="1"/>
          </p:cNvSpPr>
          <p:nvPr/>
        </p:nvSpPr>
        <p:spPr>
          <a:xfrm>
            <a:off x="7507725" y="3428835"/>
            <a:ext cx="212551" cy="212470"/>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3200">
              <a:solidFill>
                <a:srgbClr val="FFFFFF"/>
              </a:solidFill>
              <a:latin typeface="Helvetica Neue"/>
              <a:ea typeface="Helvetica Neue"/>
              <a:cs typeface="Helvetica Neue"/>
            </a:endParaRPr>
          </a:p>
        </p:txBody>
      </p:sp>
      <p:sp>
        <p:nvSpPr>
          <p:cNvPr id="20" name="Content Placeholder 10">
            <a:extLst>
              <a:ext uri="{FF2B5EF4-FFF2-40B4-BE49-F238E27FC236}">
                <a16:creationId xmlns:a16="http://schemas.microsoft.com/office/drawing/2014/main" id="{9FC4B09F-4593-687E-52A3-7E683F7FE9E4}"/>
              </a:ext>
            </a:extLst>
          </p:cNvPr>
          <p:cNvSpPr>
            <a:spLocks noGrp="1"/>
          </p:cNvSpPr>
          <p:nvPr/>
        </p:nvSpPr>
        <p:spPr>
          <a:xfrm>
            <a:off x="7886700" y="4126145"/>
            <a:ext cx="3911600" cy="548750"/>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dirty="0">
                <a:latin typeface="Helvetica Neue"/>
                <a:ea typeface="Helvetica Neue"/>
                <a:cs typeface="Helvetica Neue"/>
              </a:rPr>
              <a:t>Did the hearing contact receive a clear path back to Rob?</a:t>
            </a:r>
          </a:p>
        </p:txBody>
      </p:sp>
      <p:sp>
        <p:nvSpPr>
          <p:cNvPr id="21" name="Google Shape;340;p61">
            <a:extLst>
              <a:ext uri="{FF2B5EF4-FFF2-40B4-BE49-F238E27FC236}">
                <a16:creationId xmlns:a16="http://schemas.microsoft.com/office/drawing/2014/main" id="{006032E6-DDFC-FA22-4D08-3BFFC755BB8D}"/>
              </a:ext>
            </a:extLst>
          </p:cNvPr>
          <p:cNvSpPr>
            <a:spLocks noGrp="1"/>
          </p:cNvSpPr>
          <p:nvPr/>
        </p:nvSpPr>
        <p:spPr>
          <a:xfrm>
            <a:off x="7507725" y="4150978"/>
            <a:ext cx="212551" cy="212470"/>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3200">
              <a:solidFill>
                <a:srgbClr val="FFFFFF"/>
              </a:solidFill>
              <a:latin typeface="Helvetica Neue"/>
              <a:ea typeface="Helvetica Neue"/>
              <a:cs typeface="Helvetica Neue"/>
            </a:endParaRPr>
          </a:p>
        </p:txBody>
      </p:sp>
      <p:sp>
        <p:nvSpPr>
          <p:cNvPr id="23" name="Content Placeholder 10">
            <a:extLst>
              <a:ext uri="{FF2B5EF4-FFF2-40B4-BE49-F238E27FC236}">
                <a16:creationId xmlns:a16="http://schemas.microsoft.com/office/drawing/2014/main" id="{EDAB1F81-E12B-29DC-E09F-27F129E42AE8}"/>
              </a:ext>
            </a:extLst>
          </p:cNvPr>
          <p:cNvSpPr>
            <a:spLocks noGrp="1"/>
          </p:cNvSpPr>
          <p:nvPr/>
        </p:nvSpPr>
        <p:spPr>
          <a:xfrm>
            <a:off x="7886700" y="4931324"/>
            <a:ext cx="3911600" cy="548750"/>
          </a:xfrm>
          <a:prstGeom prst="rect">
            <a:avLst/>
          </a:prstGeom>
        </p:spPr>
        <p:txBody>
          <a:bodyPr vert="horz"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0000"/>
              </a:lnSpc>
              <a:spcBef>
                <a:spcPts val="0"/>
              </a:spcBef>
              <a:buFontTx/>
              <a:buNone/>
            </a:pPr>
            <a:r>
              <a:rPr sz="2000" dirty="0">
                <a:latin typeface="Helvetica Neue"/>
                <a:ea typeface="Helvetica Neue"/>
                <a:cs typeface="Helvetica Neue"/>
              </a:rPr>
              <a:t>What should the volunteer try on the second attempt?</a:t>
            </a:r>
          </a:p>
        </p:txBody>
      </p:sp>
      <p:sp>
        <p:nvSpPr>
          <p:cNvPr id="24" name="Google Shape;340;p61">
            <a:extLst>
              <a:ext uri="{FF2B5EF4-FFF2-40B4-BE49-F238E27FC236}">
                <a16:creationId xmlns:a16="http://schemas.microsoft.com/office/drawing/2014/main" id="{A052337A-4696-49F7-A089-E21DA71AD3B2}"/>
              </a:ext>
            </a:extLst>
          </p:cNvPr>
          <p:cNvSpPr>
            <a:spLocks noGrp="1"/>
          </p:cNvSpPr>
          <p:nvPr/>
        </p:nvSpPr>
        <p:spPr>
          <a:xfrm>
            <a:off x="7507725" y="4956157"/>
            <a:ext cx="212551" cy="212470"/>
          </a:xfrm>
          <a:custGeom>
            <a:avLst/>
            <a:gdLst/>
            <a:ahLst/>
            <a:cxnLst/>
            <a:rect l="l" t="t" r="r" b="b"/>
            <a:pathLst>
              <a:path w="21600" h="21600">
                <a:moveTo>
                  <a:pt x="10800" y="2160"/>
                </a:moveTo>
                <a:cubicBezTo>
                  <a:pt x="6029" y="2160"/>
                  <a:pt x="2160" y="6029"/>
                  <a:pt x="2160" y="10800"/>
                </a:cubicBezTo>
                <a:cubicBezTo>
                  <a:pt x="2160" y="15571"/>
                  <a:pt x="6029" y="19440"/>
                  <a:pt x="10800" y="19440"/>
                </a:cubicBezTo>
                <a:cubicBezTo>
                  <a:pt x="15571" y="19440"/>
                  <a:pt x="19440" y="15571"/>
                  <a:pt x="19440" y="10800"/>
                </a:cubicBezTo>
                <a:cubicBezTo>
                  <a:pt x="19440" y="6029"/>
                  <a:pt x="15571" y="2160"/>
                  <a:pt x="10800" y="2160"/>
                </a:cubicBezTo>
                <a:close/>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5201" y="6407"/>
                </a:moveTo>
                <a:cubicBezTo>
                  <a:pt x="15689" y="6750"/>
                  <a:pt x="15807" y="7424"/>
                  <a:pt x="15463" y="7911"/>
                </a:cubicBezTo>
                <a:lnTo>
                  <a:pt x="10333" y="15201"/>
                </a:lnTo>
                <a:cubicBezTo>
                  <a:pt x="10144" y="15470"/>
                  <a:pt x="9844" y="15637"/>
                  <a:pt x="9517" y="15658"/>
                </a:cubicBezTo>
                <a:cubicBezTo>
                  <a:pt x="9190" y="15678"/>
                  <a:pt x="8871" y="15549"/>
                  <a:pt x="8651" y="15307"/>
                </a:cubicBezTo>
                <a:lnTo>
                  <a:pt x="5951" y="12337"/>
                </a:lnTo>
                <a:cubicBezTo>
                  <a:pt x="5550" y="11895"/>
                  <a:pt x="5583" y="11213"/>
                  <a:pt x="6023" y="10811"/>
                </a:cubicBezTo>
                <a:cubicBezTo>
                  <a:pt x="6465" y="10410"/>
                  <a:pt x="7147" y="10443"/>
                  <a:pt x="7549" y="10883"/>
                </a:cubicBezTo>
                <a:lnTo>
                  <a:pt x="9342" y="12856"/>
                </a:lnTo>
                <a:lnTo>
                  <a:pt x="13697" y="6669"/>
                </a:lnTo>
                <a:cubicBezTo>
                  <a:pt x="14040" y="6181"/>
                  <a:pt x="14714" y="6063"/>
                  <a:pt x="15201" y="6407"/>
                </a:cubicBezTo>
                <a:close/>
              </a:path>
            </a:pathLst>
          </a:custGeom>
          <a:solidFill>
            <a:schemeClr val="tx1"/>
          </a:solidFill>
          <a:ln>
            <a:noFill/>
          </a:ln>
        </p:spPr>
        <p:txBody>
          <a:bodyPr spcFirstLastPara="1" wrap="square" lIns="38100" tIns="38100" rIns="38100" bIns="38100" anchor="ctr">
            <a:noAutofit/>
          </a:bodyPr>
          <a:lstStyle/>
          <a:p>
            <a:pPr algn="ctr">
              <a:buClr>
                <a:srgbClr val="FFFFFF"/>
              </a:buClr>
              <a:buSzPts val="2400"/>
              <a:buNone/>
            </a:pPr>
            <a:endParaRPr sz="3200">
              <a:solidFill>
                <a:srgbClr val="FFFFFF"/>
              </a:solidFill>
              <a:latin typeface="Helvetica Neue"/>
              <a:ea typeface="Helvetica Neue"/>
              <a:cs typeface="Helvetica Neue"/>
            </a:endParaRPr>
          </a:p>
        </p:txBody>
      </p:sp>
    </p:spTree>
    <p:extLst>
      <p:ext uri="{BB962C8B-B14F-4D97-AF65-F5344CB8AC3E}">
        <p14:creationId xmlns:p14="http://schemas.microsoft.com/office/powerpoint/2010/main" val="3331879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Google Shape;534;p58">
            <a:extLst>
              <a:ext uri="{FF2B5EF4-FFF2-40B4-BE49-F238E27FC236}">
                <a16:creationId xmlns:a16="http://schemas.microsoft.com/office/drawing/2014/main" id="{C936F667-D10C-5292-AA3B-96BE2CAC84D9}"/>
              </a:ext>
            </a:extLst>
          </p:cNvPr>
          <p:cNvSpPr>
            <a:spLocks noGrp="1"/>
          </p:cNvSpPr>
          <p:nvPr>
            <p:ph idx="1"/>
          </p:nvPr>
        </p:nvSpPr>
        <p:spPr>
          <a:xfrm>
            <a:off x="393700" y="1838848"/>
            <a:ext cx="5533190" cy="4155552"/>
          </a:xfrm>
        </p:spPr>
        <p:txBody>
          <a:bodyPr spcFirstLastPara="1" vert="horz" wrap="square" lIns="0" tIns="0" rIns="0" bIns="0" anchor="t">
            <a:noAutofit/>
          </a:bodyPr>
          <a:lstStyle/>
          <a:p>
            <a:pPr marL="0" indent="0">
              <a:lnSpc>
                <a:spcPct val="114000"/>
              </a:lnSpc>
              <a:spcBef>
                <a:spcPts val="0"/>
              </a:spcBef>
              <a:spcAft>
                <a:spcPts val="800"/>
              </a:spcAft>
              <a:buNone/>
            </a:pPr>
            <a:r>
              <a:rPr sz="2800">
                <a:latin typeface="Helvetica Neue"/>
                <a:ea typeface="Helvetica Neue"/>
                <a:cs typeface="Helvetica Neue"/>
              </a:rPr>
              <a:t>DEAF PROFESSIONAL</a:t>
            </a:r>
          </a:p>
          <a:p>
            <a:pPr marL="0" indent="0">
              <a:lnSpc>
                <a:spcPct val="114000"/>
              </a:lnSpc>
              <a:spcBef>
                <a:spcPts val="0"/>
              </a:spcBef>
              <a:spcAft>
                <a:spcPts val="800"/>
              </a:spcAft>
              <a:buNone/>
            </a:pPr>
            <a:r>
              <a:rPr sz="2800">
                <a:latin typeface="Helvetica Neue"/>
                <a:ea typeface="Helvetica Neue"/>
                <a:cs typeface="Helvetica Neue"/>
              </a:rPr>
              <a:t>Chooses the topic, what to disclose, whom to pursue, and the next step. Professional follow-up belongs to the Deaf professional.</a:t>
            </a:r>
          </a:p>
        </p:txBody>
      </p:sp>
      <p:sp>
        <p:nvSpPr>
          <p:cNvPr id="6" name="Footer Placeholder 5">
            <a:extLst>
              <a:ext uri="{FF2B5EF4-FFF2-40B4-BE49-F238E27FC236}">
                <a16:creationId xmlns:a16="http://schemas.microsoft.com/office/drawing/2014/main" id="{43787D66-ADFA-FEAC-9070-B9C216CEFEAB}"/>
              </a:ext>
            </a:extLst>
          </p:cNvPr>
          <p:cNvSpPr>
            <a:spLocks noGrp="1"/>
          </p:cNvSpPr>
          <p:nvPr>
            <p:ph type="ftr" idx="3"/>
          </p:nvPr>
        </p:nvSpPr>
        <p:spPr>
          <a:xfrm>
            <a:off x="393700" y="6279952"/>
            <a:ext cx="3568700" cy="241240"/>
          </a:xfrm>
        </p:spPr>
        <p:txBody>
          <a:bodyPr/>
          <a:lstStyle/>
          <a:p>
            <a:endParaRPr/>
          </a:p>
        </p:txBody>
      </p:sp>
      <p:sp>
        <p:nvSpPr>
          <p:cNvPr id="533" name="Google Shape;533;p58">
            <a:extLst>
              <a:ext uri="{FF2B5EF4-FFF2-40B4-BE49-F238E27FC236}">
                <a16:creationId xmlns:a16="http://schemas.microsoft.com/office/drawing/2014/main" id="{469ED97F-6CDE-1EE8-6602-FE9CC4D732BE}"/>
              </a:ext>
            </a:extLst>
          </p:cNvPr>
          <p:cNvSpPr>
            <a:spLocks noGrp="1"/>
          </p:cNvSpPr>
          <p:nvPr>
            <p:ph type="title"/>
          </p:nvPr>
        </p:nvSpPr>
        <p:spPr>
          <a:xfrm>
            <a:off x="393700" y="344008"/>
            <a:ext cx="11404600" cy="1047491"/>
          </a:xfrm>
        </p:spPr>
        <p:txBody>
          <a:bodyPr spcFirstLastPara="1" vert="horz" wrap="square" lIns="0" tIns="0" rIns="0" bIns="0" anchor="t">
            <a:noAutofit/>
          </a:bodyPr>
          <a:lstStyle/>
          <a:p>
            <a:r>
              <a:t>Access support and relationship ownership</a:t>
            </a:r>
          </a:p>
        </p:txBody>
      </p:sp>
      <p:sp>
        <p:nvSpPr>
          <p:cNvPr id="2" name="Google Shape;534;p58">
            <a:extLst>
              <a:ext uri="{FF2B5EF4-FFF2-40B4-BE49-F238E27FC236}">
                <a16:creationId xmlns:a16="http://schemas.microsoft.com/office/drawing/2014/main" id="{A4A94F3C-B1B2-7289-7098-7C66C8A291D6}"/>
              </a:ext>
            </a:extLst>
          </p:cNvPr>
          <p:cNvSpPr>
            <a:spLocks noGrp="1"/>
          </p:cNvSpPr>
          <p:nvPr/>
        </p:nvSpPr>
        <p:spPr>
          <a:xfrm>
            <a:off x="6265112" y="1838848"/>
            <a:ext cx="5537200" cy="3801706"/>
          </a:xfrm>
          <a:prstGeom prst="rect">
            <a:avLst/>
          </a:prstGeom>
        </p:spPr>
        <p:txBody>
          <a:bodyPr spcFirstLastPara="1" vert="horz" wrap="square" lIns="0" tIns="0" rIns="0" bIns="0" anchor="t">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800">
                <a:latin typeface="Helvetica Neue"/>
                <a:ea typeface="Helvetica Neue"/>
                <a:cs typeface="Helvetica Neue"/>
              </a:rPr>
              <a:t>INTERPRETER TEAM</a:t>
            </a:r>
          </a:p>
          <a:p>
            <a:pPr marL="0" indent="0">
              <a:lnSpc>
                <a:spcPct val="114000"/>
              </a:lnSpc>
              <a:spcBef>
                <a:spcPts val="0"/>
              </a:spcBef>
              <a:spcAft>
                <a:spcPts val="800"/>
              </a:spcAft>
              <a:buFont typeface="Arial"/>
              <a:buNone/>
            </a:pPr>
            <a:r>
              <a:rPr sz="2800">
                <a:latin typeface="Helvetica Neue"/>
                <a:ea typeface="Helvetica Neue"/>
                <a:cs typeface="Helvetica Neue"/>
              </a:rPr>
              <a:t>Supports social mechanics, access, and agreed capture. The team does not pursue the contact or own the professional relationship.</a:t>
            </a:r>
          </a:p>
        </p:txBody>
      </p:sp>
    </p:spTree>
    <p:extLst>
      <p:ext uri="{BB962C8B-B14F-4D97-AF65-F5344CB8AC3E}">
        <p14:creationId xmlns:p14="http://schemas.microsoft.com/office/powerpoint/2010/main" val="546221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3AC3A10F-8642-8154-9AEA-7110D289C62E}"/>
              </a:ext>
            </a:extLst>
          </p:cNvPr>
          <p:cNvSpPr>
            <a:spLocks noGrp="1"/>
          </p:cNvSpPr>
          <p:nvPr>
            <p:ph type="ftr" idx="3"/>
          </p:nvPr>
        </p:nvSpPr>
        <p:spPr>
          <a:xfrm>
            <a:off x="393700" y="6279952"/>
            <a:ext cx="3568700" cy="241240"/>
          </a:xfrm>
        </p:spPr>
        <p:txBody>
          <a:bodyPr/>
          <a:lstStyle/>
          <a:p>
            <a:endParaRPr sz="1100"/>
          </a:p>
        </p:txBody>
      </p:sp>
      <p:sp>
        <p:nvSpPr>
          <p:cNvPr id="11" name="Title 10">
            <a:extLst>
              <a:ext uri="{FF2B5EF4-FFF2-40B4-BE49-F238E27FC236}">
                <a16:creationId xmlns:a16="http://schemas.microsoft.com/office/drawing/2014/main" id="{9759E2FE-9F02-E1B4-EBBC-AA8624ACC339}"/>
              </a:ext>
            </a:extLst>
          </p:cNvPr>
          <p:cNvSpPr>
            <a:spLocks noGrp="1"/>
          </p:cNvSpPr>
          <p:nvPr>
            <p:ph type="title"/>
          </p:nvPr>
        </p:nvSpPr>
        <p:spPr>
          <a:xfrm>
            <a:off x="393700" y="344008"/>
            <a:ext cx="11404600" cy="1047491"/>
          </a:xfrm>
        </p:spPr>
        <p:txBody>
          <a:bodyPr/>
          <a:lstStyle/>
          <a:p>
            <a:r>
              <a:t>Two interpreters: active, off, and the switch</a:t>
            </a:r>
          </a:p>
        </p:txBody>
      </p:sp>
      <p:cxnSp>
        <p:nvCxnSpPr>
          <p:cNvPr id="25" name="Google Shape;2259;p159"/>
          <p:cNvCxnSpPr>
            <a:stCxn id="3" idx="2"/>
          </p:cNvCxnSpPr>
          <p:nvPr/>
        </p:nvCxnSpPr>
        <p:spPr>
          <a:xfrm>
            <a:off x="337718" y="3373753"/>
            <a:ext cx="12245400" cy="300"/>
          </a:xfrm>
          <a:prstGeom prst="straightConnector1">
            <a:avLst/>
          </a:prstGeom>
          <a:ln w="9525" cap="flat">
            <a:solidFill>
              <a:schemeClr val="tx1"/>
            </a:solidFill>
            <a:prstDash val="solid"/>
            <a:round/>
            <a:headEnd type="none" w="med" len="med"/>
            <a:tailEnd type="none" w="med" len="med"/>
          </a:ln>
        </p:spPr>
      </p:cxnSp>
      <p:sp>
        <p:nvSpPr>
          <p:cNvPr id="3" name="Google Shape;2260;p159">
            <a:extLst>
              <a:ext uri="{FF2B5EF4-FFF2-40B4-BE49-F238E27FC236}">
                <a16:creationId xmlns:a16="http://schemas.microsoft.com/office/drawing/2014/main" id="{39A86B1D-EA5D-3FA6-7D83-8F21D70E330E}"/>
              </a:ext>
            </a:extLst>
          </p:cNvPr>
          <p:cNvSpPr>
            <a:spLocks noGrp="1"/>
          </p:cNvSpPr>
          <p:nvPr/>
        </p:nvSpPr>
        <p:spPr>
          <a:xfrm>
            <a:off x="337718" y="3320203"/>
            <a:ext cx="107100" cy="107100"/>
          </a:xfrm>
          <a:prstGeom prst="ellipse">
            <a:avLst/>
          </a:prstGeom>
          <a:solidFill>
            <a:schemeClr val="tx1"/>
          </a:solidFill>
          <a:ln>
            <a:solidFill>
              <a:schemeClr val="tx1"/>
            </a:solidFill>
          </a:ln>
        </p:spPr>
        <p:txBody>
          <a:bodyPr spcFirstLastPara="1" wrap="square" lIns="91425" tIns="91425" rIns="91425" bIns="91425" anchor="ctr">
            <a:noAutofit/>
          </a:bodyPr>
          <a:lstStyle/>
          <a:p>
            <a:pPr marL="0" marR="0" lvl="0" indent="0" algn="ctr">
              <a:lnSpc>
                <a:spcPct val="100000"/>
              </a:lnSpc>
              <a:spcBef>
                <a:spcPts val="0"/>
              </a:spcBef>
              <a:spcAft>
                <a:spcPts val="0"/>
              </a:spcAft>
              <a:buNone/>
            </a:pPr>
            <a:endParaRPr sz="2400">
              <a:latin typeface="OpenAI Sans"/>
              <a:ea typeface="OpenAI Sans"/>
              <a:cs typeface="OpenAI Sans"/>
            </a:endParaRPr>
          </a:p>
        </p:txBody>
      </p:sp>
      <p:sp>
        <p:nvSpPr>
          <p:cNvPr id="5" name="Google Shape;2261;p159">
            <a:extLst>
              <a:ext uri="{FF2B5EF4-FFF2-40B4-BE49-F238E27FC236}">
                <a16:creationId xmlns:a16="http://schemas.microsoft.com/office/drawing/2014/main" id="{A1013DAF-A2C3-BC42-73D5-9D8AB55DCA94}"/>
              </a:ext>
            </a:extLst>
          </p:cNvPr>
          <p:cNvSpPr>
            <a:spLocks noGrp="1"/>
          </p:cNvSpPr>
          <p:nvPr/>
        </p:nvSpPr>
        <p:spPr>
          <a:xfrm>
            <a:off x="4251750" y="3320203"/>
            <a:ext cx="107100" cy="107100"/>
          </a:xfrm>
          <a:prstGeom prst="ellipse">
            <a:avLst/>
          </a:prstGeom>
          <a:solidFill>
            <a:schemeClr val="tx1"/>
          </a:solidFill>
          <a:ln>
            <a:solidFill>
              <a:schemeClr val="tx1"/>
            </a:solidFill>
          </a:ln>
        </p:spPr>
        <p:txBody>
          <a:bodyPr spcFirstLastPara="1" wrap="square" lIns="91425" tIns="91425" rIns="91425" bIns="91425" anchor="ctr">
            <a:noAutofit/>
          </a:bodyPr>
          <a:lstStyle/>
          <a:p>
            <a:pPr marL="0" marR="0" lvl="0" indent="0" algn="ctr">
              <a:lnSpc>
                <a:spcPct val="100000"/>
              </a:lnSpc>
              <a:spcBef>
                <a:spcPts val="0"/>
              </a:spcBef>
              <a:spcAft>
                <a:spcPts val="0"/>
              </a:spcAft>
              <a:buNone/>
            </a:pPr>
            <a:endParaRPr sz="2400">
              <a:latin typeface="OpenAI Sans"/>
              <a:ea typeface="OpenAI Sans"/>
              <a:cs typeface="OpenAI Sans"/>
            </a:endParaRPr>
          </a:p>
        </p:txBody>
      </p:sp>
      <p:sp>
        <p:nvSpPr>
          <p:cNvPr id="6" name="Google Shape;2262;p159">
            <a:extLst>
              <a:ext uri="{FF2B5EF4-FFF2-40B4-BE49-F238E27FC236}">
                <a16:creationId xmlns:a16="http://schemas.microsoft.com/office/drawing/2014/main" id="{4654A74A-2C40-A8C6-E9F9-43C58A3ADE20}"/>
              </a:ext>
            </a:extLst>
          </p:cNvPr>
          <p:cNvSpPr>
            <a:spLocks noGrp="1"/>
          </p:cNvSpPr>
          <p:nvPr/>
        </p:nvSpPr>
        <p:spPr>
          <a:xfrm>
            <a:off x="8176050" y="3320203"/>
            <a:ext cx="107100" cy="107100"/>
          </a:xfrm>
          <a:prstGeom prst="ellipse">
            <a:avLst/>
          </a:prstGeom>
          <a:solidFill>
            <a:schemeClr val="tx1"/>
          </a:solidFill>
          <a:ln>
            <a:solidFill>
              <a:schemeClr val="tx1"/>
            </a:solidFill>
          </a:ln>
        </p:spPr>
        <p:txBody>
          <a:bodyPr spcFirstLastPara="1" wrap="square" lIns="91425" tIns="91425" rIns="91425" bIns="91425" anchor="ctr">
            <a:noAutofit/>
          </a:bodyPr>
          <a:lstStyle/>
          <a:p>
            <a:pPr marL="0" marR="0" lvl="0" indent="0" algn="ctr">
              <a:lnSpc>
                <a:spcPct val="100000"/>
              </a:lnSpc>
              <a:spcBef>
                <a:spcPts val="0"/>
              </a:spcBef>
              <a:spcAft>
                <a:spcPts val="0"/>
              </a:spcAft>
              <a:buNone/>
            </a:pPr>
            <a:endParaRPr sz="2400">
              <a:latin typeface="OpenAI Sans"/>
              <a:ea typeface="OpenAI Sans"/>
              <a:cs typeface="OpenAI Sans"/>
            </a:endParaRPr>
          </a:p>
        </p:txBody>
      </p:sp>
      <p:sp>
        <p:nvSpPr>
          <p:cNvPr id="9" name="Content Placeholder 15">
            <a:extLst>
              <a:ext uri="{FF2B5EF4-FFF2-40B4-BE49-F238E27FC236}">
                <a16:creationId xmlns:a16="http://schemas.microsoft.com/office/drawing/2014/main" id="{76C75857-E8EA-1B37-0464-3C7048D7FBEB}"/>
              </a:ext>
            </a:extLst>
          </p:cNvPr>
          <p:cNvSpPr>
            <a:spLocks noGrp="1"/>
          </p:cNvSpPr>
          <p:nvPr/>
        </p:nvSpPr>
        <p:spPr>
          <a:xfrm>
            <a:off x="393700" y="2843266"/>
            <a:ext cx="1612900" cy="262400"/>
          </a:xfrm>
          <a:prstGeom prst="rect">
            <a:avLst/>
          </a:prstGeom>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1800">
                <a:latin typeface="Helvetica Neue"/>
                <a:ea typeface="Helvetica Neue"/>
                <a:cs typeface="Helvetica Neue"/>
              </a:rPr>
              <a:t>ACTIVE</a:t>
            </a:r>
          </a:p>
        </p:txBody>
      </p:sp>
      <p:sp>
        <p:nvSpPr>
          <p:cNvPr id="13" name="Content Placeholder 15">
            <a:extLst>
              <a:ext uri="{FF2B5EF4-FFF2-40B4-BE49-F238E27FC236}">
                <a16:creationId xmlns:a16="http://schemas.microsoft.com/office/drawing/2014/main" id="{76AEECBA-C292-6302-8A8E-7EB14A54E420}"/>
              </a:ext>
            </a:extLst>
          </p:cNvPr>
          <p:cNvSpPr>
            <a:spLocks noGrp="1"/>
          </p:cNvSpPr>
          <p:nvPr/>
        </p:nvSpPr>
        <p:spPr>
          <a:xfrm>
            <a:off x="4294187" y="2843266"/>
            <a:ext cx="1612900" cy="262400"/>
          </a:xfrm>
          <a:prstGeom prst="rect">
            <a:avLst/>
          </a:prstGeom>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1800">
                <a:latin typeface="Helvetica Neue"/>
                <a:ea typeface="Helvetica Neue"/>
                <a:cs typeface="Helvetica Neue"/>
              </a:rPr>
              <a:t>OFF</a:t>
            </a:r>
          </a:p>
        </p:txBody>
      </p:sp>
      <p:sp>
        <p:nvSpPr>
          <p:cNvPr id="14" name="Content Placeholder 15">
            <a:extLst>
              <a:ext uri="{FF2B5EF4-FFF2-40B4-BE49-F238E27FC236}">
                <a16:creationId xmlns:a16="http://schemas.microsoft.com/office/drawing/2014/main" id="{95982BB0-2387-9BAA-9F14-F45500C04700}"/>
              </a:ext>
            </a:extLst>
          </p:cNvPr>
          <p:cNvSpPr>
            <a:spLocks noGrp="1"/>
          </p:cNvSpPr>
          <p:nvPr/>
        </p:nvSpPr>
        <p:spPr>
          <a:xfrm>
            <a:off x="8223249" y="2843266"/>
            <a:ext cx="1612900" cy="262400"/>
          </a:xfrm>
          <a:prstGeom prst="rect">
            <a:avLst/>
          </a:prstGeom>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1800">
                <a:latin typeface="Helvetica Neue"/>
                <a:ea typeface="Helvetica Neue"/>
                <a:cs typeface="Helvetica Neue"/>
              </a:rPr>
              <a:t>SWITCH</a:t>
            </a:r>
          </a:p>
        </p:txBody>
      </p:sp>
      <p:sp>
        <p:nvSpPr>
          <p:cNvPr id="8" name="Text Placeholder 16">
            <a:extLst>
              <a:ext uri="{FF2B5EF4-FFF2-40B4-BE49-F238E27FC236}">
                <a16:creationId xmlns:a16="http://schemas.microsoft.com/office/drawing/2014/main" id="{D0EE3B6B-F07C-271E-2F97-41D7686F1C33}"/>
              </a:ext>
            </a:extLst>
          </p:cNvPr>
          <p:cNvSpPr>
            <a:spLocks noGrp="1"/>
          </p:cNvSpPr>
          <p:nvPr/>
        </p:nvSpPr>
        <p:spPr>
          <a:xfrm>
            <a:off x="4317118" y="3822700"/>
            <a:ext cx="3156125" cy="1586256"/>
          </a:xfrm>
          <a:prstGeom prst="rect">
            <a:avLst/>
          </a:prstGeom>
        </p:spPr>
        <p:txBody>
          <a:bodyPr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SUPPORT WITHOUT A PARALLEL CONVERSATION</a:t>
            </a:r>
          </a:p>
          <a:p>
            <a:pPr marL="0" indent="0">
              <a:lnSpc>
                <a:spcPct val="114000"/>
              </a:lnSpc>
              <a:spcBef>
                <a:spcPts val="0"/>
              </a:spcBef>
              <a:spcAft>
                <a:spcPts val="800"/>
              </a:spcAft>
              <a:buFont typeface="Arial"/>
              <a:buNone/>
            </a:pPr>
            <a:r>
              <a:rPr sz="2000">
                <a:latin typeface="Helvetica Neue"/>
                <a:ea typeface="Helvetica Neue"/>
                <a:cs typeface="Helvetica Neue"/>
              </a:rPr>
              <a:t>Feed names or context discreetly, monitor chat and sightlines, and capture agreed details.</a:t>
            </a:r>
          </a:p>
        </p:txBody>
      </p:sp>
      <p:sp>
        <p:nvSpPr>
          <p:cNvPr id="15" name="Text Placeholder 16">
            <a:extLst>
              <a:ext uri="{FF2B5EF4-FFF2-40B4-BE49-F238E27FC236}">
                <a16:creationId xmlns:a16="http://schemas.microsoft.com/office/drawing/2014/main" id="{B3EA0E10-C778-6971-AFB5-9B9B52B082D5}"/>
              </a:ext>
            </a:extLst>
          </p:cNvPr>
          <p:cNvSpPr>
            <a:spLocks noGrp="1"/>
          </p:cNvSpPr>
          <p:nvPr/>
        </p:nvSpPr>
        <p:spPr>
          <a:xfrm>
            <a:off x="399873" y="3822700"/>
            <a:ext cx="3156125" cy="1586256"/>
          </a:xfrm>
          <a:prstGeom prst="rect">
            <a:avLst/>
          </a:prstGeom>
        </p:spPr>
        <p:txBody>
          <a:bodyPr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STAY WITH THE CONVERSATIONAL UNIT</a:t>
            </a:r>
          </a:p>
          <a:p>
            <a:pPr marL="0" indent="0">
              <a:lnSpc>
                <a:spcPct val="114000"/>
              </a:lnSpc>
              <a:spcBef>
                <a:spcPts val="0"/>
              </a:spcBef>
              <a:spcAft>
                <a:spcPts val="800"/>
              </a:spcAft>
              <a:buFont typeface="Arial"/>
              <a:buNone/>
            </a:pPr>
            <a:r>
              <a:rPr sz="2000">
                <a:latin typeface="Helvetica Neue"/>
                <a:ea typeface="Helvetica Neue"/>
                <a:cs typeface="Helvetica Neue"/>
              </a:rPr>
              <a:t>Handle the current exchange and signal access problems according to the plan.</a:t>
            </a:r>
          </a:p>
        </p:txBody>
      </p:sp>
      <p:sp>
        <p:nvSpPr>
          <p:cNvPr id="19" name="Text Placeholder 16">
            <a:extLst>
              <a:ext uri="{FF2B5EF4-FFF2-40B4-BE49-F238E27FC236}">
                <a16:creationId xmlns:a16="http://schemas.microsoft.com/office/drawing/2014/main" id="{5A9F39A9-7A23-0F85-F761-1AB9FA6B8FDE}"/>
              </a:ext>
            </a:extLst>
          </p:cNvPr>
          <p:cNvSpPr>
            <a:spLocks noGrp="1"/>
          </p:cNvSpPr>
          <p:nvPr/>
        </p:nvSpPr>
        <p:spPr>
          <a:xfrm>
            <a:off x="8177917" y="3822700"/>
            <a:ext cx="3156125" cy="1586256"/>
          </a:xfrm>
          <a:prstGeom prst="rect">
            <a:avLst/>
          </a:prstGeom>
        </p:spPr>
        <p:txBody>
          <a:bodyPr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FOLLOW MEANING, NOT THE CLOCK</a:t>
            </a:r>
          </a:p>
          <a:p>
            <a:pPr marL="0" indent="0">
              <a:lnSpc>
                <a:spcPct val="114000"/>
              </a:lnSpc>
              <a:spcBef>
                <a:spcPts val="0"/>
              </a:spcBef>
              <a:spcAft>
                <a:spcPts val="800"/>
              </a:spcAft>
              <a:buFont typeface="Arial"/>
              <a:buNone/>
            </a:pPr>
            <a:r>
              <a:rPr sz="2000">
                <a:latin typeface="Helvetica Neue"/>
                <a:ea typeface="Helvetica Neue"/>
                <a:cs typeface="Helvetica Neue"/>
              </a:rPr>
              <a:t>Switch at a topic transition, clear pause, or end of conversation. Do not switch mid-thought.</a:t>
            </a:r>
          </a:p>
        </p:txBody>
      </p:sp>
    </p:spTree>
    <p:extLst>
      <p:ext uri="{BB962C8B-B14F-4D97-AF65-F5344CB8AC3E}">
        <p14:creationId xmlns:p14="http://schemas.microsoft.com/office/powerpoint/2010/main" val="3446338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3AC3A10F-8642-8154-9AEA-7110D289C62E}"/>
              </a:ext>
            </a:extLst>
          </p:cNvPr>
          <p:cNvSpPr>
            <a:spLocks noGrp="1"/>
          </p:cNvSpPr>
          <p:nvPr>
            <p:ph type="ftr" idx="3"/>
          </p:nvPr>
        </p:nvSpPr>
        <p:spPr>
          <a:xfrm>
            <a:off x="393700" y="6279952"/>
            <a:ext cx="3568700" cy="241240"/>
          </a:xfrm>
        </p:spPr>
        <p:txBody>
          <a:bodyPr/>
          <a:lstStyle/>
          <a:p>
            <a:endParaRPr sz="1100"/>
          </a:p>
        </p:txBody>
      </p:sp>
      <p:sp>
        <p:nvSpPr>
          <p:cNvPr id="11" name="Title 10">
            <a:extLst>
              <a:ext uri="{FF2B5EF4-FFF2-40B4-BE49-F238E27FC236}">
                <a16:creationId xmlns:a16="http://schemas.microsoft.com/office/drawing/2014/main" id="{9759E2FE-9F02-E1B4-EBBC-AA8624ACC339}"/>
              </a:ext>
            </a:extLst>
          </p:cNvPr>
          <p:cNvSpPr>
            <a:spLocks noGrp="1"/>
          </p:cNvSpPr>
          <p:nvPr>
            <p:ph type="title"/>
          </p:nvPr>
        </p:nvSpPr>
        <p:spPr>
          <a:xfrm>
            <a:off x="393700" y="344008"/>
            <a:ext cx="11404600" cy="1047491"/>
          </a:xfrm>
        </p:spPr>
        <p:txBody>
          <a:bodyPr/>
          <a:lstStyle/>
          <a:p>
            <a:r>
              <a:t>Attire, access, and the occasion</a:t>
            </a:r>
          </a:p>
        </p:txBody>
      </p:sp>
      <p:cxnSp>
        <p:nvCxnSpPr>
          <p:cNvPr id="25" name="Google Shape;2259;p159"/>
          <p:cNvCxnSpPr>
            <a:stCxn id="3" idx="2"/>
          </p:cNvCxnSpPr>
          <p:nvPr/>
        </p:nvCxnSpPr>
        <p:spPr>
          <a:xfrm>
            <a:off x="337718" y="3373753"/>
            <a:ext cx="12245400" cy="300"/>
          </a:xfrm>
          <a:prstGeom prst="straightConnector1">
            <a:avLst/>
          </a:prstGeom>
          <a:ln w="9525" cap="flat">
            <a:solidFill>
              <a:schemeClr val="tx1"/>
            </a:solidFill>
            <a:prstDash val="solid"/>
            <a:round/>
            <a:headEnd type="none" w="med" len="med"/>
            <a:tailEnd type="none" w="med" len="med"/>
          </a:ln>
        </p:spPr>
      </p:cxnSp>
      <p:sp>
        <p:nvSpPr>
          <p:cNvPr id="3" name="Google Shape;2260;p159">
            <a:extLst>
              <a:ext uri="{FF2B5EF4-FFF2-40B4-BE49-F238E27FC236}">
                <a16:creationId xmlns:a16="http://schemas.microsoft.com/office/drawing/2014/main" id="{39A86B1D-EA5D-3FA6-7D83-8F21D70E330E}"/>
              </a:ext>
            </a:extLst>
          </p:cNvPr>
          <p:cNvSpPr>
            <a:spLocks noGrp="1"/>
          </p:cNvSpPr>
          <p:nvPr/>
        </p:nvSpPr>
        <p:spPr>
          <a:xfrm>
            <a:off x="337718" y="3320203"/>
            <a:ext cx="107100" cy="107100"/>
          </a:xfrm>
          <a:prstGeom prst="ellipse">
            <a:avLst/>
          </a:prstGeom>
          <a:solidFill>
            <a:schemeClr val="tx1"/>
          </a:solidFill>
          <a:ln>
            <a:solidFill>
              <a:schemeClr val="tx1"/>
            </a:solidFill>
          </a:ln>
        </p:spPr>
        <p:txBody>
          <a:bodyPr spcFirstLastPara="1" wrap="square" lIns="91425" tIns="91425" rIns="91425" bIns="91425" anchor="ctr">
            <a:noAutofit/>
          </a:bodyPr>
          <a:lstStyle/>
          <a:p>
            <a:pPr marL="0" marR="0" lvl="0" indent="0" algn="ctr">
              <a:lnSpc>
                <a:spcPct val="100000"/>
              </a:lnSpc>
              <a:spcBef>
                <a:spcPts val="0"/>
              </a:spcBef>
              <a:spcAft>
                <a:spcPts val="0"/>
              </a:spcAft>
              <a:buNone/>
            </a:pPr>
            <a:endParaRPr sz="2400">
              <a:latin typeface="OpenAI Sans"/>
              <a:ea typeface="OpenAI Sans"/>
              <a:cs typeface="OpenAI Sans"/>
            </a:endParaRPr>
          </a:p>
        </p:txBody>
      </p:sp>
      <p:sp>
        <p:nvSpPr>
          <p:cNvPr id="5" name="Google Shape;2261;p159">
            <a:extLst>
              <a:ext uri="{FF2B5EF4-FFF2-40B4-BE49-F238E27FC236}">
                <a16:creationId xmlns:a16="http://schemas.microsoft.com/office/drawing/2014/main" id="{A1013DAF-A2C3-BC42-73D5-9D8AB55DCA94}"/>
              </a:ext>
            </a:extLst>
          </p:cNvPr>
          <p:cNvSpPr>
            <a:spLocks noGrp="1"/>
          </p:cNvSpPr>
          <p:nvPr/>
        </p:nvSpPr>
        <p:spPr>
          <a:xfrm>
            <a:off x="4251750" y="3320203"/>
            <a:ext cx="107100" cy="107100"/>
          </a:xfrm>
          <a:prstGeom prst="ellipse">
            <a:avLst/>
          </a:prstGeom>
          <a:solidFill>
            <a:schemeClr val="tx1"/>
          </a:solidFill>
          <a:ln>
            <a:solidFill>
              <a:schemeClr val="tx1"/>
            </a:solidFill>
          </a:ln>
        </p:spPr>
        <p:txBody>
          <a:bodyPr spcFirstLastPara="1" wrap="square" lIns="91425" tIns="91425" rIns="91425" bIns="91425" anchor="ctr">
            <a:noAutofit/>
          </a:bodyPr>
          <a:lstStyle/>
          <a:p>
            <a:pPr marL="0" marR="0" lvl="0" indent="0" algn="ctr">
              <a:lnSpc>
                <a:spcPct val="100000"/>
              </a:lnSpc>
              <a:spcBef>
                <a:spcPts val="0"/>
              </a:spcBef>
              <a:spcAft>
                <a:spcPts val="0"/>
              </a:spcAft>
              <a:buNone/>
            </a:pPr>
            <a:endParaRPr sz="2400">
              <a:latin typeface="OpenAI Sans"/>
              <a:ea typeface="OpenAI Sans"/>
              <a:cs typeface="OpenAI Sans"/>
            </a:endParaRPr>
          </a:p>
        </p:txBody>
      </p:sp>
      <p:sp>
        <p:nvSpPr>
          <p:cNvPr id="6" name="Google Shape;2262;p159">
            <a:extLst>
              <a:ext uri="{FF2B5EF4-FFF2-40B4-BE49-F238E27FC236}">
                <a16:creationId xmlns:a16="http://schemas.microsoft.com/office/drawing/2014/main" id="{4654A74A-2C40-A8C6-E9F9-43C58A3ADE20}"/>
              </a:ext>
            </a:extLst>
          </p:cNvPr>
          <p:cNvSpPr>
            <a:spLocks noGrp="1"/>
          </p:cNvSpPr>
          <p:nvPr/>
        </p:nvSpPr>
        <p:spPr>
          <a:xfrm>
            <a:off x="8176050" y="3320203"/>
            <a:ext cx="107100" cy="107100"/>
          </a:xfrm>
          <a:prstGeom prst="ellipse">
            <a:avLst/>
          </a:prstGeom>
          <a:solidFill>
            <a:schemeClr val="tx1"/>
          </a:solidFill>
          <a:ln>
            <a:solidFill>
              <a:schemeClr val="tx1"/>
            </a:solidFill>
          </a:ln>
        </p:spPr>
        <p:txBody>
          <a:bodyPr spcFirstLastPara="1" wrap="square" lIns="91425" tIns="91425" rIns="91425" bIns="91425" anchor="ctr">
            <a:noAutofit/>
          </a:bodyPr>
          <a:lstStyle/>
          <a:p>
            <a:pPr marL="0" marR="0" lvl="0" indent="0" algn="ctr">
              <a:lnSpc>
                <a:spcPct val="100000"/>
              </a:lnSpc>
              <a:spcBef>
                <a:spcPts val="0"/>
              </a:spcBef>
              <a:spcAft>
                <a:spcPts val="0"/>
              </a:spcAft>
              <a:buNone/>
            </a:pPr>
            <a:endParaRPr sz="2400">
              <a:latin typeface="OpenAI Sans"/>
              <a:ea typeface="OpenAI Sans"/>
              <a:cs typeface="OpenAI Sans"/>
            </a:endParaRPr>
          </a:p>
        </p:txBody>
      </p:sp>
      <p:sp>
        <p:nvSpPr>
          <p:cNvPr id="9" name="Content Placeholder 15">
            <a:extLst>
              <a:ext uri="{FF2B5EF4-FFF2-40B4-BE49-F238E27FC236}">
                <a16:creationId xmlns:a16="http://schemas.microsoft.com/office/drawing/2014/main" id="{76C75857-E8EA-1B37-0464-3C7048D7FBEB}"/>
              </a:ext>
            </a:extLst>
          </p:cNvPr>
          <p:cNvSpPr>
            <a:spLocks noGrp="1"/>
          </p:cNvSpPr>
          <p:nvPr/>
        </p:nvSpPr>
        <p:spPr>
          <a:xfrm>
            <a:off x="393700" y="2843266"/>
            <a:ext cx="1612900" cy="262400"/>
          </a:xfrm>
          <a:prstGeom prst="rect">
            <a:avLst/>
          </a:prstGeom>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1800">
                <a:latin typeface="Helvetica Neue"/>
                <a:ea typeface="Helvetica Neue"/>
                <a:cs typeface="Helvetica Neue"/>
              </a:rPr>
              <a:t>SETTING</a:t>
            </a:r>
          </a:p>
        </p:txBody>
      </p:sp>
      <p:sp>
        <p:nvSpPr>
          <p:cNvPr id="13" name="Content Placeholder 15">
            <a:extLst>
              <a:ext uri="{FF2B5EF4-FFF2-40B4-BE49-F238E27FC236}">
                <a16:creationId xmlns:a16="http://schemas.microsoft.com/office/drawing/2014/main" id="{76AEECBA-C292-6302-8A8E-7EB14A54E420}"/>
              </a:ext>
            </a:extLst>
          </p:cNvPr>
          <p:cNvSpPr>
            <a:spLocks noGrp="1"/>
          </p:cNvSpPr>
          <p:nvPr/>
        </p:nvSpPr>
        <p:spPr>
          <a:xfrm>
            <a:off x="4294186" y="2843266"/>
            <a:ext cx="2289493" cy="258800"/>
          </a:xfrm>
          <a:prstGeom prst="rect">
            <a:avLst/>
          </a:prstGeom>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1800" dirty="0">
                <a:latin typeface="Helvetica Neue"/>
                <a:ea typeface="Helvetica Neue"/>
                <a:cs typeface="Helvetica Neue"/>
              </a:rPr>
              <a:t>VISUAL ACCESS</a:t>
            </a:r>
          </a:p>
        </p:txBody>
      </p:sp>
      <p:sp>
        <p:nvSpPr>
          <p:cNvPr id="14" name="Content Placeholder 15">
            <a:extLst>
              <a:ext uri="{FF2B5EF4-FFF2-40B4-BE49-F238E27FC236}">
                <a16:creationId xmlns:a16="http://schemas.microsoft.com/office/drawing/2014/main" id="{95982BB0-2387-9BAA-9F14-F45500C04700}"/>
              </a:ext>
            </a:extLst>
          </p:cNvPr>
          <p:cNvSpPr>
            <a:spLocks noGrp="1"/>
          </p:cNvSpPr>
          <p:nvPr/>
        </p:nvSpPr>
        <p:spPr>
          <a:xfrm>
            <a:off x="8223249" y="2843266"/>
            <a:ext cx="2182392" cy="257000"/>
          </a:xfrm>
          <a:prstGeom prst="rect">
            <a:avLst/>
          </a:prstGeom>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1800" dirty="0">
                <a:latin typeface="Helvetica Neue"/>
                <a:ea typeface="Helvetica Neue"/>
                <a:cs typeface="Helvetica Neue"/>
              </a:rPr>
              <a:t>INDIVIDUAL NEED</a:t>
            </a:r>
          </a:p>
        </p:txBody>
      </p:sp>
      <p:sp>
        <p:nvSpPr>
          <p:cNvPr id="8" name="Text Placeholder 16">
            <a:extLst>
              <a:ext uri="{FF2B5EF4-FFF2-40B4-BE49-F238E27FC236}">
                <a16:creationId xmlns:a16="http://schemas.microsoft.com/office/drawing/2014/main" id="{D0EE3B6B-F07C-271E-2F97-41D7686F1C33}"/>
              </a:ext>
            </a:extLst>
          </p:cNvPr>
          <p:cNvSpPr>
            <a:spLocks noGrp="1"/>
          </p:cNvSpPr>
          <p:nvPr/>
        </p:nvSpPr>
        <p:spPr>
          <a:xfrm>
            <a:off x="4317118" y="3822700"/>
            <a:ext cx="3156125" cy="1586256"/>
          </a:xfrm>
          <a:prstGeom prst="rect">
            <a:avLst/>
          </a:prstGeom>
        </p:spPr>
        <p:txBody>
          <a:bodyPr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PLAN CONTRAST TOGETHER</a:t>
            </a:r>
          </a:p>
          <a:p>
            <a:pPr marL="0" indent="0">
              <a:lnSpc>
                <a:spcPct val="114000"/>
              </a:lnSpc>
              <a:spcBef>
                <a:spcPts val="0"/>
              </a:spcBef>
              <a:spcAft>
                <a:spcPts val="800"/>
              </a:spcAft>
              <a:buFont typeface="Arial"/>
              <a:buNone/>
            </a:pPr>
            <a:r>
              <a:rPr sz="2000">
                <a:latin typeface="Helvetica Neue"/>
                <a:ea typeface="Helvetica Neue"/>
                <a:cs typeface="Helvetica Neue"/>
              </a:rPr>
              <a:t>Use solid, contrasting clothing when the professional requests it or the environment calls for it.</a:t>
            </a:r>
          </a:p>
        </p:txBody>
      </p:sp>
      <p:sp>
        <p:nvSpPr>
          <p:cNvPr id="15" name="Text Placeholder 16">
            <a:extLst>
              <a:ext uri="{FF2B5EF4-FFF2-40B4-BE49-F238E27FC236}">
                <a16:creationId xmlns:a16="http://schemas.microsoft.com/office/drawing/2014/main" id="{B3EA0E10-C778-6971-AFB5-9B9B52B082D5}"/>
              </a:ext>
            </a:extLst>
          </p:cNvPr>
          <p:cNvSpPr>
            <a:spLocks noGrp="1"/>
          </p:cNvSpPr>
          <p:nvPr/>
        </p:nvSpPr>
        <p:spPr>
          <a:xfrm>
            <a:off x="399873" y="3822700"/>
            <a:ext cx="3156125" cy="1586256"/>
          </a:xfrm>
          <a:prstGeom prst="rect">
            <a:avLst/>
          </a:prstGeom>
        </p:spPr>
        <p:txBody>
          <a:bodyPr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DRESS FOR THE OCCASION</a:t>
            </a:r>
          </a:p>
          <a:p>
            <a:pPr marL="0" indent="0">
              <a:lnSpc>
                <a:spcPct val="114000"/>
              </a:lnSpc>
              <a:spcBef>
                <a:spcPts val="0"/>
              </a:spcBef>
              <a:spcAft>
                <a:spcPts val="800"/>
              </a:spcAft>
              <a:buFont typeface="Arial"/>
              <a:buNone/>
            </a:pPr>
            <a:r>
              <a:rPr sz="2000">
                <a:latin typeface="Helvetica Neue"/>
                <a:ea typeface="Helvetica Neue"/>
                <a:cs typeface="Helvetica Neue"/>
              </a:rPr>
              <a:t>Match the professional level of the event instead of treating black as an automatic uniform.</a:t>
            </a:r>
          </a:p>
        </p:txBody>
      </p:sp>
      <p:sp>
        <p:nvSpPr>
          <p:cNvPr id="19" name="Text Placeholder 16">
            <a:extLst>
              <a:ext uri="{FF2B5EF4-FFF2-40B4-BE49-F238E27FC236}">
                <a16:creationId xmlns:a16="http://schemas.microsoft.com/office/drawing/2014/main" id="{5A9F39A9-7A23-0F85-F761-1AB9FA6B8FDE}"/>
              </a:ext>
            </a:extLst>
          </p:cNvPr>
          <p:cNvSpPr>
            <a:spLocks noGrp="1"/>
          </p:cNvSpPr>
          <p:nvPr/>
        </p:nvSpPr>
        <p:spPr>
          <a:xfrm>
            <a:off x="8177917" y="3822700"/>
            <a:ext cx="3156125" cy="1586256"/>
          </a:xfrm>
          <a:prstGeom prst="rect">
            <a:avLst/>
          </a:prstGeom>
        </p:spPr>
        <p:txBody>
          <a:bodyPr lIns="0" tIns="0" rIns="0" bIns="0">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HONOR SPECIFIC ACCESS NEEDS</a:t>
            </a:r>
          </a:p>
          <a:p>
            <a:pPr marL="0" indent="0">
              <a:lnSpc>
                <a:spcPct val="114000"/>
              </a:lnSpc>
              <a:spcBef>
                <a:spcPts val="0"/>
              </a:spcBef>
              <a:spcAft>
                <a:spcPts val="800"/>
              </a:spcAft>
              <a:buFont typeface="Arial"/>
              <a:buNone/>
            </a:pPr>
            <a:r>
              <a:rPr sz="2000">
                <a:latin typeface="Helvetica Neue"/>
                <a:ea typeface="Helvetica Neue"/>
                <a:cs typeface="Helvetica Neue"/>
              </a:rPr>
              <a:t>DeafBlind and low-vision contexts may make dark, nonreflective clothing essential.</a:t>
            </a:r>
          </a:p>
        </p:txBody>
      </p:sp>
    </p:spTree>
    <p:extLst>
      <p:ext uri="{BB962C8B-B14F-4D97-AF65-F5344CB8AC3E}">
        <p14:creationId xmlns:p14="http://schemas.microsoft.com/office/powerpoint/2010/main" val="3446338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0AD2B367-4B64-657F-20CC-D17632C47D9A}"/>
              </a:ext>
            </a:extLst>
          </p:cNvPr>
          <p:cNvSpPr>
            <a:spLocks noGrp="1"/>
          </p:cNvSpPr>
          <p:nvPr>
            <p:ph type="ftr" idx="3"/>
          </p:nvPr>
        </p:nvSpPr>
        <p:spPr>
          <a:xfrm>
            <a:off x="393700" y="6279952"/>
            <a:ext cx="3568700" cy="241240"/>
          </a:xfrm>
        </p:spPr>
        <p:txBody>
          <a:bodyPr/>
          <a:lstStyle/>
          <a:p>
            <a:endParaRPr/>
          </a:p>
        </p:txBody>
      </p:sp>
      <p:sp>
        <p:nvSpPr>
          <p:cNvPr id="11" name="Title 10">
            <a:extLst>
              <a:ext uri="{FF2B5EF4-FFF2-40B4-BE49-F238E27FC236}">
                <a16:creationId xmlns:a16="http://schemas.microsoft.com/office/drawing/2014/main" id="{D802DC3F-F6C4-90E8-847D-BA0C2E4445D3}"/>
              </a:ext>
            </a:extLst>
          </p:cNvPr>
          <p:cNvSpPr>
            <a:spLocks noGrp="1"/>
          </p:cNvSpPr>
          <p:nvPr>
            <p:ph type="title"/>
          </p:nvPr>
        </p:nvSpPr>
        <p:spPr>
          <a:xfrm>
            <a:off x="393700" y="344008"/>
            <a:ext cx="11404600" cy="1047491"/>
          </a:xfrm>
        </p:spPr>
        <p:txBody>
          <a:bodyPr/>
          <a:lstStyle/>
          <a:p>
            <a:r>
              <a:t>Capture that supports professional follow-up</a:t>
            </a:r>
          </a:p>
        </p:txBody>
      </p:sp>
      <p:cxnSp>
        <p:nvCxnSpPr>
          <p:cNvPr id="31" name="Google Shape;2259;p159"/>
          <p:cNvCxnSpPr>
            <a:stCxn id="3" idx="2"/>
          </p:cNvCxnSpPr>
          <p:nvPr/>
        </p:nvCxnSpPr>
        <p:spPr>
          <a:xfrm>
            <a:off x="337718" y="5341621"/>
            <a:ext cx="12245400" cy="300"/>
          </a:xfrm>
          <a:prstGeom prst="straightConnector1">
            <a:avLst/>
          </a:prstGeom>
          <a:ln w="9525" cap="flat">
            <a:solidFill>
              <a:schemeClr val="tx1"/>
            </a:solidFill>
            <a:prstDash val="solid"/>
            <a:round/>
            <a:headEnd type="none" w="med" len="med"/>
            <a:tailEnd type="none" w="med" len="med"/>
          </a:ln>
        </p:spPr>
      </p:cxnSp>
      <p:sp>
        <p:nvSpPr>
          <p:cNvPr id="3" name="Google Shape;2260;p159">
            <a:extLst>
              <a:ext uri="{FF2B5EF4-FFF2-40B4-BE49-F238E27FC236}">
                <a16:creationId xmlns:a16="http://schemas.microsoft.com/office/drawing/2014/main" id="{96976673-0764-B027-B369-C8C94D395088}"/>
              </a:ext>
            </a:extLst>
          </p:cNvPr>
          <p:cNvSpPr>
            <a:spLocks noGrp="1"/>
          </p:cNvSpPr>
          <p:nvPr/>
        </p:nvSpPr>
        <p:spPr>
          <a:xfrm>
            <a:off x="337718" y="5288071"/>
            <a:ext cx="107100" cy="107100"/>
          </a:xfrm>
          <a:prstGeom prst="ellipse">
            <a:avLst/>
          </a:prstGeom>
          <a:solidFill>
            <a:schemeClr val="tx1"/>
          </a:solidFill>
          <a:ln>
            <a:solidFill>
              <a:schemeClr val="tx1"/>
            </a:solidFill>
          </a:ln>
        </p:spPr>
        <p:txBody>
          <a:bodyPr spcFirstLastPara="1" wrap="square" lIns="91425" tIns="91425" rIns="91425" bIns="91425" anchor="ctr">
            <a:noAutofit/>
          </a:bodyPr>
          <a:lstStyle/>
          <a:p>
            <a:pPr marL="0" marR="0" lvl="0" indent="0" algn="ctr">
              <a:lnSpc>
                <a:spcPct val="100000"/>
              </a:lnSpc>
              <a:spcBef>
                <a:spcPts val="0"/>
              </a:spcBef>
              <a:spcAft>
                <a:spcPts val="0"/>
              </a:spcAft>
              <a:buNone/>
            </a:pPr>
            <a:endParaRPr sz="2400">
              <a:latin typeface="OpenAI Sans"/>
              <a:ea typeface="OpenAI Sans"/>
              <a:cs typeface="OpenAI Sans"/>
            </a:endParaRPr>
          </a:p>
        </p:txBody>
      </p:sp>
      <p:sp>
        <p:nvSpPr>
          <p:cNvPr id="5" name="Google Shape;2261;p159">
            <a:extLst>
              <a:ext uri="{FF2B5EF4-FFF2-40B4-BE49-F238E27FC236}">
                <a16:creationId xmlns:a16="http://schemas.microsoft.com/office/drawing/2014/main" id="{80D9DF3C-FD01-7A5C-C521-9B86480D4057}"/>
              </a:ext>
            </a:extLst>
          </p:cNvPr>
          <p:cNvSpPr>
            <a:spLocks noGrp="1"/>
          </p:cNvSpPr>
          <p:nvPr/>
        </p:nvSpPr>
        <p:spPr>
          <a:xfrm>
            <a:off x="4251750" y="5288071"/>
            <a:ext cx="107100" cy="107100"/>
          </a:xfrm>
          <a:prstGeom prst="ellipse">
            <a:avLst/>
          </a:prstGeom>
          <a:solidFill>
            <a:schemeClr val="tx1"/>
          </a:solidFill>
          <a:ln>
            <a:solidFill>
              <a:schemeClr val="tx1"/>
            </a:solidFill>
          </a:ln>
        </p:spPr>
        <p:txBody>
          <a:bodyPr spcFirstLastPara="1" wrap="square" lIns="91425" tIns="91425" rIns="91425" bIns="91425" anchor="ctr">
            <a:noAutofit/>
          </a:bodyPr>
          <a:lstStyle/>
          <a:p>
            <a:pPr marL="0" marR="0" lvl="0" indent="0" algn="ctr">
              <a:lnSpc>
                <a:spcPct val="100000"/>
              </a:lnSpc>
              <a:spcBef>
                <a:spcPts val="0"/>
              </a:spcBef>
              <a:spcAft>
                <a:spcPts val="0"/>
              </a:spcAft>
              <a:buNone/>
            </a:pPr>
            <a:endParaRPr sz="2400">
              <a:latin typeface="OpenAI Sans"/>
              <a:ea typeface="OpenAI Sans"/>
              <a:cs typeface="OpenAI Sans"/>
            </a:endParaRPr>
          </a:p>
        </p:txBody>
      </p:sp>
      <p:sp>
        <p:nvSpPr>
          <p:cNvPr id="6" name="Google Shape;2262;p159">
            <a:extLst>
              <a:ext uri="{FF2B5EF4-FFF2-40B4-BE49-F238E27FC236}">
                <a16:creationId xmlns:a16="http://schemas.microsoft.com/office/drawing/2014/main" id="{37DF6577-8813-93FC-E0AA-22F96D3445FC}"/>
              </a:ext>
            </a:extLst>
          </p:cNvPr>
          <p:cNvSpPr>
            <a:spLocks noGrp="1"/>
          </p:cNvSpPr>
          <p:nvPr/>
        </p:nvSpPr>
        <p:spPr>
          <a:xfrm>
            <a:off x="8176050" y="5288071"/>
            <a:ext cx="107100" cy="107100"/>
          </a:xfrm>
          <a:prstGeom prst="ellipse">
            <a:avLst/>
          </a:prstGeom>
          <a:solidFill>
            <a:schemeClr val="tx1"/>
          </a:solidFill>
          <a:ln>
            <a:solidFill>
              <a:schemeClr val="tx1"/>
            </a:solidFill>
          </a:ln>
        </p:spPr>
        <p:txBody>
          <a:bodyPr spcFirstLastPara="1" wrap="square" lIns="91425" tIns="91425" rIns="91425" bIns="91425" anchor="ctr">
            <a:noAutofit/>
          </a:bodyPr>
          <a:lstStyle/>
          <a:p>
            <a:pPr marL="0" marR="0" lvl="0" indent="0" algn="ctr">
              <a:lnSpc>
                <a:spcPct val="100000"/>
              </a:lnSpc>
              <a:spcBef>
                <a:spcPts val="0"/>
              </a:spcBef>
              <a:spcAft>
                <a:spcPts val="0"/>
              </a:spcAft>
              <a:buNone/>
            </a:pPr>
            <a:endParaRPr sz="2400">
              <a:latin typeface="OpenAI Sans"/>
              <a:ea typeface="OpenAI Sans"/>
              <a:cs typeface="OpenAI Sans"/>
            </a:endParaRPr>
          </a:p>
        </p:txBody>
      </p:sp>
      <p:sp>
        <p:nvSpPr>
          <p:cNvPr id="20" name="Rounded Rectangle 19">
            <a:extLst>
              <a:ext uri="{FF2B5EF4-FFF2-40B4-BE49-F238E27FC236}">
                <a16:creationId xmlns:a16="http://schemas.microsoft.com/office/drawing/2014/main" id="{18323F9C-3DB1-9BB3-9462-18B6435C1038}"/>
              </a:ext>
            </a:extLst>
          </p:cNvPr>
          <p:cNvSpPr>
            <a:spLocks noGrp="1"/>
          </p:cNvSpPr>
          <p:nvPr/>
        </p:nvSpPr>
        <p:spPr>
          <a:xfrm>
            <a:off x="393700" y="1401762"/>
            <a:ext cx="3568700" cy="36195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a:p>
        </p:txBody>
      </p:sp>
      <p:sp>
        <p:nvSpPr>
          <p:cNvPr id="21" name="Content Placeholder 8">
            <a:extLst>
              <a:ext uri="{FF2B5EF4-FFF2-40B4-BE49-F238E27FC236}">
                <a16:creationId xmlns:a16="http://schemas.microsoft.com/office/drawing/2014/main" id="{052F45FF-C9C5-2664-7FF7-CFEC29737802}"/>
              </a:ext>
            </a:extLst>
          </p:cNvPr>
          <p:cNvSpPr>
            <a:spLocks noGrp="1"/>
          </p:cNvSpPr>
          <p:nvPr/>
        </p:nvSpPr>
        <p:spPr>
          <a:xfrm>
            <a:off x="703381" y="1806797"/>
            <a:ext cx="2949339" cy="2566766"/>
          </a:xfrm>
          <a:prstGeom prst="rect">
            <a:avLst/>
          </a:prstGeom>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400">
                <a:latin typeface="Helvetica Neue"/>
                <a:ea typeface="Helvetica Neue"/>
                <a:cs typeface="Helvetica Neue"/>
              </a:rPr>
              <a:t>IDENTIFY</a:t>
            </a:r>
          </a:p>
          <a:p>
            <a:pPr marL="0" indent="0">
              <a:lnSpc>
                <a:spcPct val="114000"/>
              </a:lnSpc>
              <a:spcBef>
                <a:spcPts val="0"/>
              </a:spcBef>
              <a:spcAft>
                <a:spcPts val="800"/>
              </a:spcAft>
              <a:buNone/>
            </a:pPr>
            <a:r>
              <a:rPr sz="2400">
                <a:latin typeface="Helvetica Neue"/>
                <a:ea typeface="Helvetica Neue"/>
                <a:cs typeface="Helvetica Neue"/>
              </a:rPr>
              <a:t>Record the person’s name, pronunciation, role, and organization.</a:t>
            </a:r>
            <a:endParaRPr sz="2000"/>
          </a:p>
        </p:txBody>
      </p:sp>
      <p:sp>
        <p:nvSpPr>
          <p:cNvPr id="22" name="Rounded Rectangle 21">
            <a:extLst>
              <a:ext uri="{FF2B5EF4-FFF2-40B4-BE49-F238E27FC236}">
                <a16:creationId xmlns:a16="http://schemas.microsoft.com/office/drawing/2014/main" id="{C3E867C1-C7DA-85C7-C8DC-55F132F2923B}"/>
              </a:ext>
            </a:extLst>
          </p:cNvPr>
          <p:cNvSpPr>
            <a:spLocks noGrp="1"/>
          </p:cNvSpPr>
          <p:nvPr/>
        </p:nvSpPr>
        <p:spPr>
          <a:xfrm>
            <a:off x="4308475" y="1401762"/>
            <a:ext cx="3568700" cy="36195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a:p>
        </p:txBody>
      </p:sp>
      <p:sp>
        <p:nvSpPr>
          <p:cNvPr id="23" name="Content Placeholder 8">
            <a:extLst>
              <a:ext uri="{FF2B5EF4-FFF2-40B4-BE49-F238E27FC236}">
                <a16:creationId xmlns:a16="http://schemas.microsoft.com/office/drawing/2014/main" id="{5C40FE43-DE8E-7C68-A6D4-F8D8AECE747F}"/>
              </a:ext>
            </a:extLst>
          </p:cNvPr>
          <p:cNvSpPr>
            <a:spLocks noGrp="1"/>
          </p:cNvSpPr>
          <p:nvPr/>
        </p:nvSpPr>
        <p:spPr>
          <a:xfrm>
            <a:off x="4618156" y="1806797"/>
            <a:ext cx="2949339" cy="2566766"/>
          </a:xfrm>
          <a:prstGeom prst="rect">
            <a:avLst/>
          </a:prstGeom>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400">
                <a:latin typeface="Helvetica Neue"/>
                <a:ea typeface="Helvetica Neue"/>
                <a:cs typeface="Helvetica Neue"/>
              </a:rPr>
              <a:t>THREAD</a:t>
            </a:r>
          </a:p>
          <a:p>
            <a:pPr marL="0" indent="0">
              <a:lnSpc>
                <a:spcPct val="114000"/>
              </a:lnSpc>
              <a:spcBef>
                <a:spcPts val="0"/>
              </a:spcBef>
              <a:spcAft>
                <a:spcPts val="800"/>
              </a:spcAft>
              <a:buNone/>
            </a:pPr>
            <a:r>
              <a:rPr sz="2400">
                <a:latin typeface="Helvetica Neue"/>
                <a:ea typeface="Helvetica Neue"/>
                <a:cs typeface="Helvetica Neue"/>
              </a:rPr>
              <a:t>Note the idea, shared interest, or promised resource that made the exchange specific.</a:t>
            </a:r>
            <a:endParaRPr sz="2000"/>
          </a:p>
        </p:txBody>
      </p:sp>
      <p:sp>
        <p:nvSpPr>
          <p:cNvPr id="24" name="Rounded Rectangle 23">
            <a:extLst>
              <a:ext uri="{FF2B5EF4-FFF2-40B4-BE49-F238E27FC236}">
                <a16:creationId xmlns:a16="http://schemas.microsoft.com/office/drawing/2014/main" id="{EA9CAD1D-ACB2-1454-6255-0DA0ECB85F88}"/>
              </a:ext>
            </a:extLst>
          </p:cNvPr>
          <p:cNvSpPr>
            <a:spLocks noGrp="1"/>
          </p:cNvSpPr>
          <p:nvPr/>
        </p:nvSpPr>
        <p:spPr>
          <a:xfrm>
            <a:off x="8237538" y="1401762"/>
            <a:ext cx="3568700" cy="36195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sz="2400"/>
          </a:p>
        </p:txBody>
      </p:sp>
      <p:sp>
        <p:nvSpPr>
          <p:cNvPr id="25" name="Content Placeholder 8">
            <a:extLst>
              <a:ext uri="{FF2B5EF4-FFF2-40B4-BE49-F238E27FC236}">
                <a16:creationId xmlns:a16="http://schemas.microsoft.com/office/drawing/2014/main" id="{AECA4705-7C1E-A1DB-1156-729DDE0C588F}"/>
              </a:ext>
            </a:extLst>
          </p:cNvPr>
          <p:cNvSpPr>
            <a:spLocks noGrp="1"/>
          </p:cNvSpPr>
          <p:nvPr/>
        </p:nvSpPr>
        <p:spPr>
          <a:xfrm>
            <a:off x="8547219" y="1806797"/>
            <a:ext cx="2949339" cy="2566766"/>
          </a:xfrm>
          <a:prstGeom prst="rect">
            <a:avLst/>
          </a:prstGeom>
        </p:spPr>
        <p:txBody>
          <a:bodyPr vert="horz" lIns="0" tIns="0" rIns="0" bIns="0">
            <a:noAutofit/>
          </a:bodyPr>
          <a:lstStyle>
            <a:lvl1pPr marL="228600" indent="-228600" algn="l" defTabSz="914400">
              <a:lnSpc>
                <a:spcPct val="90000"/>
              </a:lnSpc>
              <a:spcBef>
                <a:spcPts val="1000"/>
              </a:spcBef>
              <a:buFont typeface="Arial"/>
              <a:buNone/>
              <a:defRPr sz="1600" kern="1200">
                <a:solidFill>
                  <a:schemeClr val="tx1"/>
                </a:solidFill>
                <a:latin typeface="+mn-lt"/>
                <a:ea typeface="+mn-lt"/>
                <a:cs typeface="+mn-lt"/>
              </a:defRPr>
            </a:lvl1pPr>
            <a:lvl2pPr marL="685800" indent="-228600" algn="l" defTabSz="914400">
              <a:lnSpc>
                <a:spcPct val="90000"/>
              </a:lnSpc>
              <a:spcBef>
                <a:spcPts val="500"/>
              </a:spcBef>
              <a:buFont typeface="Arial"/>
              <a:buNone/>
              <a:defRPr sz="1600" kern="1200">
                <a:solidFill>
                  <a:schemeClr val="tx1"/>
                </a:solidFill>
                <a:latin typeface="+mn-lt"/>
                <a:ea typeface="+mn-lt"/>
                <a:cs typeface="+mn-lt"/>
              </a:defRPr>
            </a:lvl2pPr>
            <a:lvl3pPr marL="1143000" indent="-228600" algn="l" defTabSz="914400">
              <a:lnSpc>
                <a:spcPct val="90000"/>
              </a:lnSpc>
              <a:spcBef>
                <a:spcPts val="500"/>
              </a:spcBef>
              <a:buFont typeface="Arial"/>
              <a:buNone/>
              <a:defRPr sz="1600" kern="1200">
                <a:solidFill>
                  <a:schemeClr val="tx1"/>
                </a:solidFill>
                <a:latin typeface="+mn-lt"/>
                <a:ea typeface="+mn-lt"/>
                <a:cs typeface="+mn-lt"/>
              </a:defRPr>
            </a:lvl3pPr>
            <a:lvl4pPr marL="1600200" indent="-228600" algn="l" defTabSz="914400">
              <a:lnSpc>
                <a:spcPct val="90000"/>
              </a:lnSpc>
              <a:spcBef>
                <a:spcPts val="500"/>
              </a:spcBef>
              <a:buFont typeface="Arial"/>
              <a:buNone/>
              <a:defRPr sz="1600" kern="1200">
                <a:solidFill>
                  <a:schemeClr val="tx1"/>
                </a:solidFill>
                <a:latin typeface="+mn-lt"/>
                <a:ea typeface="+mn-lt"/>
                <a:cs typeface="+mn-lt"/>
              </a:defRPr>
            </a:lvl4pPr>
            <a:lvl5pPr marL="2057400" indent="-228600" algn="l" defTabSz="914400">
              <a:lnSpc>
                <a:spcPct val="90000"/>
              </a:lnSpc>
              <a:spcBef>
                <a:spcPts val="500"/>
              </a:spcBef>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None/>
            </a:pPr>
            <a:r>
              <a:rPr sz="2400">
                <a:latin typeface="Helvetica Neue"/>
                <a:ea typeface="Helvetica Neue"/>
                <a:cs typeface="Helvetica Neue"/>
              </a:rPr>
              <a:t>NEXT STEP</a:t>
            </a:r>
          </a:p>
          <a:p>
            <a:pPr marL="0" indent="0">
              <a:lnSpc>
                <a:spcPct val="114000"/>
              </a:lnSpc>
              <a:spcBef>
                <a:spcPts val="0"/>
              </a:spcBef>
              <a:spcAft>
                <a:spcPts val="800"/>
              </a:spcAft>
              <a:buNone/>
            </a:pPr>
            <a:r>
              <a:rPr sz="2400">
                <a:latin typeface="Helvetica Neue"/>
                <a:ea typeface="Helvetica Neue"/>
                <a:cs typeface="Helvetica Neue"/>
              </a:rPr>
              <a:t>Record what the Deaf professional agreed to do and by when.</a:t>
            </a:r>
            <a:endParaRPr sz="2000"/>
          </a:p>
        </p:txBody>
      </p:sp>
      <p:sp>
        <p:nvSpPr>
          <p:cNvPr id="8" name="Text Placeholder 16">
            <a:extLst>
              <a:ext uri="{FF2B5EF4-FFF2-40B4-BE49-F238E27FC236}">
                <a16:creationId xmlns:a16="http://schemas.microsoft.com/office/drawing/2014/main" id="{013F05BF-0D59-AD7B-B623-A2626D8E3303}"/>
              </a:ext>
            </a:extLst>
          </p:cNvPr>
          <p:cNvSpPr>
            <a:spLocks noGrp="1"/>
          </p:cNvSpPr>
          <p:nvPr/>
        </p:nvSpPr>
        <p:spPr>
          <a:xfrm>
            <a:off x="4251750" y="5602406"/>
            <a:ext cx="2595934" cy="391993"/>
          </a:xfrm>
          <a:prstGeom prst="rect">
            <a:avLst/>
          </a:prstGeom>
        </p:spPr>
        <p:txBody>
          <a:bodyPr>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WHO RECORDS</a:t>
            </a:r>
          </a:p>
        </p:txBody>
      </p:sp>
      <p:sp>
        <p:nvSpPr>
          <p:cNvPr id="12" name="Text Placeholder 16">
            <a:extLst>
              <a:ext uri="{FF2B5EF4-FFF2-40B4-BE49-F238E27FC236}">
                <a16:creationId xmlns:a16="http://schemas.microsoft.com/office/drawing/2014/main" id="{BD278DD6-3486-8F28-C119-6A1866BD8D2F}"/>
              </a:ext>
            </a:extLst>
          </p:cNvPr>
          <p:cNvSpPr>
            <a:spLocks noGrp="1"/>
          </p:cNvSpPr>
          <p:nvPr/>
        </p:nvSpPr>
        <p:spPr>
          <a:xfrm>
            <a:off x="390950" y="5602406"/>
            <a:ext cx="2595934" cy="391993"/>
          </a:xfrm>
          <a:prstGeom prst="rect">
            <a:avLst/>
          </a:prstGeom>
        </p:spPr>
        <p:txBody>
          <a:bodyPr>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WHAT IS NEEDED</a:t>
            </a:r>
          </a:p>
        </p:txBody>
      </p:sp>
      <p:sp>
        <p:nvSpPr>
          <p:cNvPr id="13" name="Text Placeholder 16">
            <a:extLst>
              <a:ext uri="{FF2B5EF4-FFF2-40B4-BE49-F238E27FC236}">
                <a16:creationId xmlns:a16="http://schemas.microsoft.com/office/drawing/2014/main" id="{DAB1D750-F0E1-A3C4-989E-260B04C4A85B}"/>
              </a:ext>
            </a:extLst>
          </p:cNvPr>
          <p:cNvSpPr>
            <a:spLocks noGrp="1"/>
          </p:cNvSpPr>
          <p:nvPr/>
        </p:nvSpPr>
        <p:spPr>
          <a:xfrm>
            <a:off x="8225439" y="5602406"/>
            <a:ext cx="2595934" cy="391993"/>
          </a:xfrm>
          <a:prstGeom prst="rect">
            <a:avLst/>
          </a:prstGeom>
        </p:spPr>
        <p:txBody>
          <a:bodyPr>
            <a:no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nSpc>
                <a:spcPct val="114000"/>
              </a:lnSpc>
              <a:spcBef>
                <a:spcPts val="0"/>
              </a:spcBef>
              <a:spcAft>
                <a:spcPts val="800"/>
              </a:spcAft>
              <a:buFont typeface="Arial"/>
              <a:buNone/>
            </a:pPr>
            <a:r>
              <a:rPr sz="2000">
                <a:latin typeface="Helvetica Neue"/>
                <a:ea typeface="Helvetica Neue"/>
                <a:cs typeface="Helvetica Neue"/>
              </a:rPr>
              <a:t>WHEN TO REVIEW</a:t>
            </a:r>
          </a:p>
        </p:txBody>
      </p:sp>
    </p:spTree>
    <p:extLst>
      <p:ext uri="{BB962C8B-B14F-4D97-AF65-F5344CB8AC3E}">
        <p14:creationId xmlns:p14="http://schemas.microsoft.com/office/powerpoint/2010/main" val="1678413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3595FF69-AA88-8653-2D13-3E0289A12A44}"/>
              </a:ext>
            </a:extLst>
          </p:cNvPr>
          <p:cNvSpPr>
            <a:spLocks noGrp="1"/>
          </p:cNvSpPr>
          <p:nvPr/>
        </p:nvSpPr>
        <p:spPr>
          <a:xfrm>
            <a:off x="393700" y="3022600"/>
            <a:ext cx="3568700" cy="29718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7" name="Rounded Rectangle 6">
            <a:extLst>
              <a:ext uri="{FF2B5EF4-FFF2-40B4-BE49-F238E27FC236}">
                <a16:creationId xmlns:a16="http://schemas.microsoft.com/office/drawing/2014/main" id="{E3AFD29D-9AD2-841D-0915-B4BDDC09C0B7}"/>
              </a:ext>
            </a:extLst>
          </p:cNvPr>
          <p:cNvSpPr>
            <a:spLocks noGrp="1"/>
          </p:cNvSpPr>
          <p:nvPr/>
        </p:nvSpPr>
        <p:spPr>
          <a:xfrm>
            <a:off x="4311650" y="3022600"/>
            <a:ext cx="3568700" cy="29718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8" name="Rounded Rectangle 7">
            <a:extLst>
              <a:ext uri="{FF2B5EF4-FFF2-40B4-BE49-F238E27FC236}">
                <a16:creationId xmlns:a16="http://schemas.microsoft.com/office/drawing/2014/main" id="{7A10D6BE-4B8A-E31D-9AC6-AEB4FCD518B2}"/>
              </a:ext>
            </a:extLst>
          </p:cNvPr>
          <p:cNvSpPr>
            <a:spLocks noGrp="1"/>
          </p:cNvSpPr>
          <p:nvPr/>
        </p:nvSpPr>
        <p:spPr>
          <a:xfrm>
            <a:off x="8232297" y="3022600"/>
            <a:ext cx="3568700" cy="2971800"/>
          </a:xfrm>
          <a:prstGeom prst="roundRect">
            <a:avLst>
              <a:gd name="adj" fmla="val 3585"/>
            </a:avLst>
          </a:prstGeom>
          <a:solidFill>
            <a:schemeClr val="bg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3" name="Title 2">
            <a:extLst>
              <a:ext uri="{FF2B5EF4-FFF2-40B4-BE49-F238E27FC236}">
                <a16:creationId xmlns:a16="http://schemas.microsoft.com/office/drawing/2014/main" id="{B64EBD68-6C7C-E1E5-F754-A2CABD28D4B1}"/>
              </a:ext>
            </a:extLst>
          </p:cNvPr>
          <p:cNvSpPr>
            <a:spLocks noGrp="1"/>
          </p:cNvSpPr>
          <p:nvPr>
            <p:ph type="title"/>
          </p:nvPr>
        </p:nvSpPr>
        <p:spPr/>
        <p:txBody>
          <a:bodyPr/>
          <a:lstStyle/>
          <a:p>
            <a:r>
              <a:t>Two follow-ups with different owners</a:t>
            </a:r>
          </a:p>
        </p:txBody>
      </p:sp>
      <p:sp>
        <p:nvSpPr>
          <p:cNvPr id="10" name="Content Placeholder 9">
            <a:extLst>
              <a:ext uri="{FF2B5EF4-FFF2-40B4-BE49-F238E27FC236}">
                <a16:creationId xmlns:a16="http://schemas.microsoft.com/office/drawing/2014/main" id="{E8352425-466B-B7C0-4556-B12F3F4F6DB3}"/>
              </a:ext>
            </a:extLst>
          </p:cNvPr>
          <p:cNvSpPr>
            <a:spLocks noGrp="1"/>
          </p:cNvSpPr>
          <p:nvPr>
            <p:ph idx="4294967295"/>
          </p:nvPr>
        </p:nvSpPr>
        <p:spPr>
          <a:xfrm>
            <a:off x="702413" y="4900613"/>
            <a:ext cx="2949575" cy="819150"/>
          </a:xfrm>
        </p:spPr>
        <p:txBody>
          <a:bodyPr>
            <a:normAutofit fontScale="98899"/>
          </a:bodyPr>
          <a:lstStyle/>
          <a:p>
            <a:pPr marL="0" marR="0" lvl="0" indent="0" algn="l" defTabSz="914400">
              <a:lnSpc>
                <a:spcPct val="100000"/>
              </a:lnSpc>
              <a:spcBef>
                <a:spcPts val="1300"/>
              </a:spcBef>
              <a:spcAft>
                <a:spcPts val="1300"/>
              </a:spcAft>
              <a:buClrTx/>
              <a:buSzTx/>
              <a:buFontTx/>
              <a:buNone/>
            </a:pPr>
            <a:r>
              <a:rPr sz="1600" b="0" i="0" u="none" cap="none" spc="0">
                <a:ln>
                  <a:noFill/>
                </a:ln>
                <a:latin typeface="Helvetica Neue"/>
                <a:ea typeface="Helvetica Neue"/>
                <a:cs typeface="Helvetica Neue"/>
              </a:rPr>
              <a:t>The Deaf professional chooses whom to contact, what to say, and the next professional step.</a:t>
            </a:r>
          </a:p>
        </p:txBody>
      </p:sp>
      <p:sp>
        <p:nvSpPr>
          <p:cNvPr id="11" name="Content Placeholder 10">
            <a:extLst>
              <a:ext uri="{FF2B5EF4-FFF2-40B4-BE49-F238E27FC236}">
                <a16:creationId xmlns:a16="http://schemas.microsoft.com/office/drawing/2014/main" id="{9D1B4876-C319-B371-36B9-745CADB662E1}"/>
              </a:ext>
            </a:extLst>
          </p:cNvPr>
          <p:cNvSpPr>
            <a:spLocks noGrp="1"/>
          </p:cNvSpPr>
          <p:nvPr>
            <p:ph idx="4294967295"/>
          </p:nvPr>
        </p:nvSpPr>
        <p:spPr>
          <a:xfrm>
            <a:off x="8541859" y="4900613"/>
            <a:ext cx="2949575" cy="819150"/>
          </a:xfrm>
        </p:spPr>
        <p:txBody>
          <a:bodyPr>
            <a:normAutofit fontScale="99479"/>
          </a:bodyPr>
          <a:lstStyle/>
          <a:p>
            <a:pPr marL="0" marR="0" lvl="0" indent="0" algn="l" defTabSz="914400">
              <a:lnSpc>
                <a:spcPct val="100000"/>
              </a:lnSpc>
              <a:spcBef>
                <a:spcPts val="1300"/>
              </a:spcBef>
              <a:spcAft>
                <a:spcPts val="1300"/>
              </a:spcAft>
              <a:buClrTx/>
              <a:buSzTx/>
              <a:buFontTx/>
              <a:buNone/>
            </a:pPr>
            <a:r>
              <a:rPr sz="1600" b="0" i="0" u="none" cap="none" spc="0" dirty="0">
                <a:ln>
                  <a:noFill/>
                </a:ln>
                <a:latin typeface="Helvetica Neue"/>
                <a:ea typeface="Helvetica Neue"/>
                <a:cs typeface="Helvetica Neue"/>
              </a:rPr>
              <a:t>The interpreter does not </a:t>
            </a:r>
            <a:r>
              <a:rPr lang="en-US" sz="1600" b="0" i="0" u="none" cap="none" spc="0" dirty="0">
                <a:ln>
                  <a:noFill/>
                </a:ln>
                <a:latin typeface="Helvetica Neue"/>
                <a:ea typeface="Helvetica Neue"/>
                <a:cs typeface="Helvetica Neue"/>
              </a:rPr>
              <a:t>intentionally</a:t>
            </a:r>
            <a:r>
              <a:rPr sz="1600" b="0" i="0" u="none" cap="none" spc="0" dirty="0">
                <a:ln>
                  <a:noFill/>
                </a:ln>
                <a:latin typeface="Helvetica Neue"/>
                <a:ea typeface="Helvetica Neue"/>
                <a:cs typeface="Helvetica Neue"/>
              </a:rPr>
              <a:t> pursue the professional contact.</a:t>
            </a:r>
          </a:p>
        </p:txBody>
      </p:sp>
      <p:sp>
        <p:nvSpPr>
          <p:cNvPr id="12" name="Content Placeholder 11">
            <a:extLst>
              <a:ext uri="{FF2B5EF4-FFF2-40B4-BE49-F238E27FC236}">
                <a16:creationId xmlns:a16="http://schemas.microsoft.com/office/drawing/2014/main" id="{1BDFAF15-9B61-BA2E-0381-0DE8F578A81F}"/>
              </a:ext>
            </a:extLst>
          </p:cNvPr>
          <p:cNvSpPr>
            <a:spLocks noGrp="1"/>
          </p:cNvSpPr>
          <p:nvPr>
            <p:ph idx="4294967295"/>
          </p:nvPr>
        </p:nvSpPr>
        <p:spPr>
          <a:xfrm>
            <a:off x="4621211" y="4900613"/>
            <a:ext cx="2949575" cy="819150"/>
          </a:xfrm>
        </p:spPr>
        <p:txBody>
          <a:bodyPr>
            <a:normAutofit fontScale="98135"/>
          </a:bodyPr>
          <a:lstStyle/>
          <a:p>
            <a:pPr marL="0" marR="0" lvl="0" indent="0" algn="l" defTabSz="914400">
              <a:lnSpc>
                <a:spcPct val="100000"/>
              </a:lnSpc>
              <a:spcBef>
                <a:spcPts val="1300"/>
              </a:spcBef>
              <a:spcAft>
                <a:spcPts val="1300"/>
              </a:spcAft>
              <a:buClrTx/>
              <a:buSzTx/>
              <a:buFontTx/>
              <a:buNone/>
            </a:pPr>
            <a:r>
              <a:rPr sz="1600" b="0" i="0" u="none" cap="none" spc="0">
                <a:ln>
                  <a:noFill/>
                </a:ln>
                <a:latin typeface="Helvetica Neue"/>
                <a:ea typeface="Helvetica Neue"/>
                <a:cs typeface="Helvetica Neue"/>
              </a:rPr>
              <a:t>The working team reviews access, feeds, positioning, and switching for the next event.</a:t>
            </a:r>
          </a:p>
        </p:txBody>
      </p:sp>
      <p:sp>
        <p:nvSpPr>
          <p:cNvPr id="13" name="Content Placeholder 9">
            <a:extLst>
              <a:ext uri="{FF2B5EF4-FFF2-40B4-BE49-F238E27FC236}">
                <a16:creationId xmlns:a16="http://schemas.microsoft.com/office/drawing/2014/main" id="{EDBA9068-3E52-4988-B608-4CED930E45CC}"/>
              </a:ext>
            </a:extLst>
          </p:cNvPr>
          <p:cNvSpPr>
            <a:spLocks noGrp="1"/>
          </p:cNvSpPr>
          <p:nvPr/>
        </p:nvSpPr>
        <p:spPr>
          <a:xfrm>
            <a:off x="702413" y="3429000"/>
            <a:ext cx="2940124" cy="1359356"/>
          </a:xfrm>
          <a:prstGeom prst="rect">
            <a:avLst/>
          </a:prstGeom>
        </p:spPr>
        <p:txBody>
          <a:bodyPr vert="horz" lIns="0" tIns="0" rIns="0" bIns="0" anchor="b">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2540" marR="0" lvl="0" indent="0" algn="l" defTabSz="914400">
              <a:lnSpc>
                <a:spcPct val="110000"/>
              </a:lnSpc>
              <a:spcBef>
                <a:spcPts val="0"/>
              </a:spcBef>
              <a:spcAft>
                <a:spcPts val="0"/>
              </a:spcAft>
              <a:buClr>
                <a:prstClr val="black"/>
              </a:buClr>
              <a:buSzPts val="1400"/>
              <a:buNone/>
            </a:pPr>
            <a:r>
              <a:rPr sz="4400" b="0" i="0" u="none" cap="none" spc="0" dirty="0">
                <a:ln>
                  <a:noFill/>
                </a:ln>
                <a:latin typeface="Helvetica Neue"/>
                <a:ea typeface="Helvetica Neue"/>
                <a:cs typeface="Helvetica Neue"/>
              </a:rPr>
              <a:t>DP</a:t>
            </a:r>
            <a:endParaRPr sz="4400" dirty="0"/>
          </a:p>
        </p:txBody>
      </p:sp>
      <p:sp>
        <p:nvSpPr>
          <p:cNvPr id="4" name="Content Placeholder 9">
            <a:extLst>
              <a:ext uri="{FF2B5EF4-FFF2-40B4-BE49-F238E27FC236}">
                <a16:creationId xmlns:a16="http://schemas.microsoft.com/office/drawing/2014/main" id="{553D01BD-BEDA-E1D7-8112-CCD78E0BB0D4}"/>
              </a:ext>
            </a:extLst>
          </p:cNvPr>
          <p:cNvSpPr>
            <a:spLocks noGrp="1"/>
          </p:cNvSpPr>
          <p:nvPr/>
        </p:nvSpPr>
        <p:spPr>
          <a:xfrm>
            <a:off x="4612932" y="3429000"/>
            <a:ext cx="2940124" cy="1359356"/>
          </a:xfrm>
          <a:prstGeom prst="rect">
            <a:avLst/>
          </a:prstGeom>
        </p:spPr>
        <p:txBody>
          <a:bodyPr vert="horz" lIns="0" tIns="0" rIns="0" bIns="0" anchor="b">
            <a:normAutofit/>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2540" marR="0" lvl="0" indent="0" algn="l" defTabSz="914400">
              <a:lnSpc>
                <a:spcPct val="110000"/>
              </a:lnSpc>
              <a:spcBef>
                <a:spcPts val="0"/>
              </a:spcBef>
              <a:spcAft>
                <a:spcPts val="0"/>
              </a:spcAft>
              <a:buClr>
                <a:prstClr val="black"/>
              </a:buClr>
              <a:buSzPts val="1400"/>
              <a:buNone/>
            </a:pPr>
            <a:r>
              <a:rPr sz="4400" b="0" i="0" u="none" cap="none" spc="0" dirty="0">
                <a:ln>
                  <a:noFill/>
                </a:ln>
                <a:latin typeface="Helvetica Neue"/>
                <a:ea typeface="Helvetica Neue"/>
                <a:cs typeface="Helvetica Neue"/>
              </a:rPr>
              <a:t>TEAM</a:t>
            </a:r>
            <a:endParaRPr sz="4400" dirty="0"/>
          </a:p>
        </p:txBody>
      </p:sp>
      <p:sp>
        <p:nvSpPr>
          <p:cNvPr id="5" name="Content Placeholder 9">
            <a:extLst>
              <a:ext uri="{FF2B5EF4-FFF2-40B4-BE49-F238E27FC236}">
                <a16:creationId xmlns:a16="http://schemas.microsoft.com/office/drawing/2014/main" id="{5AE7C386-15B3-0C22-BD29-DB00B9F7FAA9}"/>
              </a:ext>
            </a:extLst>
          </p:cNvPr>
          <p:cNvSpPr>
            <a:spLocks noGrp="1"/>
          </p:cNvSpPr>
          <p:nvPr/>
        </p:nvSpPr>
        <p:spPr>
          <a:xfrm>
            <a:off x="8499327" y="4130743"/>
            <a:ext cx="4625925" cy="657613"/>
          </a:xfrm>
          <a:prstGeom prst="rect">
            <a:avLst/>
          </a:prstGeom>
        </p:spPr>
        <p:txBody>
          <a:bodyPr vert="horz" lIns="0" tIns="0" rIns="0" bIns="0" anchor="b">
            <a:normAutofit fontScale="85690" lnSpcReduction="20000"/>
          </a:bodyPr>
          <a:lstStyle>
            <a:lvl1pPr marL="228600" indent="-228600" algn="l" defTabSz="914400">
              <a:lnSpc>
                <a:spcPct val="90000"/>
              </a:lnSpc>
              <a:spcBef>
                <a:spcPts val="1000"/>
              </a:spcBef>
              <a:buFont typeface="Arial"/>
              <a:buChar char="•"/>
              <a:defRPr sz="24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0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18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2540" marR="0" lvl="0" indent="0" algn="l" defTabSz="914400">
              <a:lnSpc>
                <a:spcPct val="110000"/>
              </a:lnSpc>
              <a:spcBef>
                <a:spcPts val="0"/>
              </a:spcBef>
              <a:spcAft>
                <a:spcPts val="0"/>
              </a:spcAft>
              <a:buClr>
                <a:prstClr val="black"/>
              </a:buClr>
              <a:buSzPts val="1400"/>
              <a:buNone/>
            </a:pPr>
            <a:r>
              <a:rPr sz="5100" b="0" i="0" u="none" cap="none" spc="0" dirty="0">
                <a:ln>
                  <a:noFill/>
                </a:ln>
                <a:latin typeface="Helvetica Neue"/>
                <a:ea typeface="Helvetica Neue"/>
                <a:cs typeface="Helvetica Neue"/>
              </a:rPr>
              <a:t>BOUNDARY</a:t>
            </a:r>
            <a:endParaRPr sz="4400" dirty="0"/>
          </a:p>
        </p:txBody>
      </p:sp>
      <p:sp>
        <p:nvSpPr>
          <p:cNvPr id="14" name="Content Placeholder 15">
            <a:extLst>
              <a:ext uri="{FF2B5EF4-FFF2-40B4-BE49-F238E27FC236}">
                <a16:creationId xmlns:a16="http://schemas.microsoft.com/office/drawing/2014/main" id="{45E38982-B0CA-BEBE-C656-B7F62835ADB0}"/>
              </a:ext>
            </a:extLst>
          </p:cNvPr>
          <p:cNvSpPr>
            <a:spLocks noGrp="1"/>
          </p:cNvSpPr>
          <p:nvPr/>
        </p:nvSpPr>
        <p:spPr>
          <a:xfrm>
            <a:off x="393700" y="1138300"/>
            <a:ext cx="11404599" cy="1599406"/>
          </a:xfrm>
          <a:prstGeom prst="rect">
            <a:avLst/>
          </a:prstGeom>
        </p:spPr>
        <p:txBody>
          <a:bodyPr vert="horz" lIns="0" tIns="0" rIns="0" bIns="0">
            <a:noAutofit/>
          </a:bodyPr>
          <a:lstStyle>
            <a:lvl1pPr marL="0" indent="0" algn="l" defTabSz="914400">
              <a:lnSpc>
                <a:spcPct val="90000"/>
              </a:lnSpc>
              <a:spcBef>
                <a:spcPts val="1000"/>
              </a:spcBef>
              <a:spcAft>
                <a:spcPts val="800"/>
              </a:spcAft>
              <a:buFont typeface="Arial"/>
              <a:buNone/>
              <a:defRPr sz="1600" kern="1200">
                <a:solidFill>
                  <a:schemeClr val="tx1"/>
                </a:solidFill>
                <a:latin typeface="+mn-lt"/>
                <a:ea typeface="+mn-lt"/>
                <a:cs typeface="+mn-lt"/>
              </a:defRPr>
            </a:lvl1pPr>
            <a:lvl2pPr marL="4572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2pPr>
            <a:lvl3pPr marL="9144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3pPr>
            <a:lvl4pPr marL="13716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4pPr>
            <a:lvl5pPr marL="1828800" indent="0" algn="l" defTabSz="914400">
              <a:lnSpc>
                <a:spcPct val="90000"/>
              </a:lnSpc>
              <a:spcBef>
                <a:spcPts val="500"/>
              </a:spcBef>
              <a:spcAft>
                <a:spcPts val="800"/>
              </a:spcAft>
              <a:buFont typeface="Arial"/>
              <a:buNone/>
              <a:defRPr sz="16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a:lnSpc>
                <a:spcPct val="114000"/>
              </a:lnSpc>
              <a:spcBef>
                <a:spcPts val="0"/>
              </a:spcBef>
              <a:spcAft>
                <a:spcPts val="600"/>
              </a:spcAft>
              <a:buNone/>
            </a:pPr>
            <a:r>
              <a:rPr sz="1800">
                <a:latin typeface="Helvetica Neue Medium"/>
                <a:ea typeface="Helvetica Neue Medium"/>
                <a:cs typeface="Helvetica Neue Medium"/>
              </a:rPr>
              <a:t>Professional relationship follow-up and interpreter-team debrief serve different purposes.</a:t>
            </a:r>
          </a:p>
        </p:txBody>
      </p:sp>
      <p:sp>
        <p:nvSpPr>
          <p:cNvPr id="9" name="Footer Placeholder 6">
            <a:extLst>
              <a:ext uri="{FF2B5EF4-FFF2-40B4-BE49-F238E27FC236}">
                <a16:creationId xmlns:a16="http://schemas.microsoft.com/office/drawing/2014/main" id="{7472BC53-6948-EE0F-E8E5-5488EF53DFE8}"/>
              </a:ext>
            </a:extLst>
          </p:cNvPr>
          <p:cNvSpPr>
            <a:spLocks noGrp="1"/>
          </p:cNvSpPr>
          <p:nvPr>
            <p:ph type="ftr" idx="3"/>
          </p:nvPr>
        </p:nvSpPr>
        <p:spPr>
          <a:xfrm>
            <a:off x="393700" y="6279952"/>
            <a:ext cx="3568700" cy="241240"/>
          </a:xfrm>
        </p:spPr>
        <p:txBody>
          <a:bodyPr/>
          <a:lstStyle/>
          <a:p>
            <a:endParaRPr/>
          </a:p>
        </p:txBody>
      </p:sp>
    </p:spTree>
    <p:extLst>
      <p:ext uri="{BB962C8B-B14F-4D97-AF65-F5344CB8AC3E}">
        <p14:creationId xmlns:p14="http://schemas.microsoft.com/office/powerpoint/2010/main" val="2369616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9AC8B6-148F-970D-D8DE-AD2E0AB19BC8}"/>
              </a:ext>
            </a:extLst>
          </p:cNvPr>
          <p:cNvSpPr>
            <a:spLocks noGrp="1"/>
          </p:cNvSpPr>
          <p:nvPr>
            <p:ph type="ctrTitle"/>
          </p:nvPr>
        </p:nvSpPr>
        <p:spPr>
          <a:xfrm>
            <a:off x="393700" y="1738755"/>
            <a:ext cx="11408440" cy="2491490"/>
          </a:xfrm>
        </p:spPr>
        <p:txBody>
          <a:bodyPr>
            <a:noAutofit/>
          </a:bodyPr>
          <a:lstStyle/>
          <a:p>
            <a:r>
              <a:rPr sz="7200" dirty="0"/>
              <a:t>What</a:t>
            </a:r>
            <a:r>
              <a:rPr lang="en-US" sz="7200" dirty="0"/>
              <a:t> new approach would you bring for</a:t>
            </a:r>
            <a:r>
              <a:rPr sz="7200" dirty="0"/>
              <a:t> the next event?</a:t>
            </a:r>
          </a:p>
        </p:txBody>
      </p:sp>
      <p:sp>
        <p:nvSpPr>
          <p:cNvPr id="5" name="Subtitle 4">
            <a:extLst>
              <a:ext uri="{FF2B5EF4-FFF2-40B4-BE49-F238E27FC236}">
                <a16:creationId xmlns:a16="http://schemas.microsoft.com/office/drawing/2014/main" id="{A8E1F2E1-786A-48AE-5E52-007228284270}"/>
              </a:ext>
            </a:extLst>
          </p:cNvPr>
          <p:cNvSpPr>
            <a:spLocks noGrp="1"/>
          </p:cNvSpPr>
          <p:nvPr>
            <p:ph type="subTitle" idx="1"/>
          </p:nvPr>
        </p:nvSpPr>
        <p:spPr>
          <a:xfrm>
            <a:off x="393700" y="4973320"/>
            <a:ext cx="3568700" cy="1080246"/>
          </a:xfrm>
        </p:spPr>
        <p:txBody>
          <a:bodyPr>
            <a:noAutofit/>
          </a:bodyPr>
          <a:lstStyle/>
          <a:p>
            <a:r>
              <a:rPr sz="2000" dirty="0"/>
              <a:t>Name the relationship goal</a:t>
            </a:r>
          </a:p>
          <a:p>
            <a:r>
              <a:rPr sz="2000" dirty="0"/>
              <a:t>Clarify who leads each move</a:t>
            </a:r>
          </a:p>
          <a:p>
            <a:r>
              <a:rPr sz="2000" dirty="0"/>
              <a:t>Agree how the team will capture, repair, and switch</a:t>
            </a:r>
          </a:p>
        </p:txBody>
      </p:sp>
      <p:sp>
        <p:nvSpPr>
          <p:cNvPr id="6" name="Subtitle 4">
            <a:extLst>
              <a:ext uri="{FF2B5EF4-FFF2-40B4-BE49-F238E27FC236}">
                <a16:creationId xmlns:a16="http://schemas.microsoft.com/office/drawing/2014/main" id="{A94AB779-D110-4562-575A-800C929A77DB}"/>
              </a:ext>
            </a:extLst>
          </p:cNvPr>
          <p:cNvSpPr>
            <a:spLocks noGrp="1"/>
          </p:cNvSpPr>
          <p:nvPr/>
        </p:nvSpPr>
        <p:spPr>
          <a:xfrm>
            <a:off x="393699" y="392241"/>
            <a:ext cx="4922579" cy="649159"/>
          </a:xfrm>
          <a:prstGeom prst="rect">
            <a:avLst/>
          </a:prstGeom>
        </p:spPr>
        <p:txBody>
          <a:bodyPr vert="horz" lIns="0" tIns="0" rIns="0" bIns="0">
            <a:noAutofit/>
          </a:bodyPr>
          <a:lstStyle>
            <a:lvl1pPr marL="0" indent="0" algn="l" defTabSz="914400">
              <a:lnSpc>
                <a:spcPct val="90000"/>
              </a:lnSpc>
              <a:spcBef>
                <a:spcPts val="1000"/>
              </a:spcBef>
              <a:buFont typeface="Arial"/>
              <a:buNone/>
              <a:defRPr sz="2400" kern="1200">
                <a:solidFill>
                  <a:schemeClr val="tx1"/>
                </a:solidFill>
                <a:latin typeface="+mn-lt"/>
                <a:ea typeface="+mn-lt"/>
                <a:cs typeface="+mn-lt"/>
              </a:defRPr>
            </a:lvl1pPr>
            <a:lvl2pPr marL="457200" indent="0" algn="ctr" defTabSz="914400">
              <a:lnSpc>
                <a:spcPct val="90000"/>
              </a:lnSpc>
              <a:spcBef>
                <a:spcPts val="500"/>
              </a:spcBef>
              <a:buFont typeface="Arial"/>
              <a:buNone/>
              <a:defRPr sz="2000" kern="1200">
                <a:solidFill>
                  <a:schemeClr val="tx1"/>
                </a:solidFill>
                <a:latin typeface="+mn-lt"/>
                <a:ea typeface="+mn-lt"/>
                <a:cs typeface="+mn-lt"/>
              </a:defRPr>
            </a:lvl2pPr>
            <a:lvl3pPr marL="914400" indent="0" algn="ctr" defTabSz="914400">
              <a:lnSpc>
                <a:spcPct val="90000"/>
              </a:lnSpc>
              <a:spcBef>
                <a:spcPts val="500"/>
              </a:spcBef>
              <a:buFont typeface="Arial"/>
              <a:buNone/>
              <a:defRPr sz="1800" kern="1200">
                <a:solidFill>
                  <a:schemeClr val="tx1"/>
                </a:solidFill>
                <a:latin typeface="+mn-lt"/>
                <a:ea typeface="+mn-lt"/>
                <a:cs typeface="+mn-lt"/>
              </a:defRPr>
            </a:lvl3pPr>
            <a:lvl4pPr marL="1371600" indent="0" algn="ctr" defTabSz="914400">
              <a:lnSpc>
                <a:spcPct val="90000"/>
              </a:lnSpc>
              <a:spcBef>
                <a:spcPts val="500"/>
              </a:spcBef>
              <a:buFont typeface="Arial"/>
              <a:buNone/>
              <a:defRPr sz="1600" kern="1200">
                <a:solidFill>
                  <a:schemeClr val="tx1"/>
                </a:solidFill>
                <a:latin typeface="+mn-lt"/>
                <a:ea typeface="+mn-lt"/>
                <a:cs typeface="+mn-lt"/>
              </a:defRPr>
            </a:lvl4pPr>
            <a:lvl5pPr marL="1828800" indent="0" algn="ctr" defTabSz="914400">
              <a:lnSpc>
                <a:spcPct val="90000"/>
              </a:lnSpc>
              <a:spcBef>
                <a:spcPts val="500"/>
              </a:spcBef>
              <a:buFont typeface="Arial"/>
              <a:buNone/>
              <a:defRPr sz="1600" kern="1200">
                <a:solidFill>
                  <a:schemeClr val="tx1"/>
                </a:solidFill>
                <a:latin typeface="+mn-lt"/>
                <a:ea typeface="+mn-lt"/>
                <a:cs typeface="+mn-lt"/>
              </a:defRPr>
            </a:lvl5pPr>
            <a:lvl6pPr marL="2286000" indent="0" algn="ctr" defTabSz="914400">
              <a:lnSpc>
                <a:spcPct val="90000"/>
              </a:lnSpc>
              <a:spcBef>
                <a:spcPts val="500"/>
              </a:spcBef>
              <a:buFont typeface="Arial"/>
              <a:buNone/>
              <a:defRPr sz="1600" kern="1200">
                <a:solidFill>
                  <a:schemeClr val="tx1"/>
                </a:solidFill>
                <a:latin typeface="+mn-lt"/>
                <a:ea typeface="+mn-lt"/>
                <a:cs typeface="+mn-lt"/>
              </a:defRPr>
            </a:lvl6pPr>
            <a:lvl7pPr marL="2743200" indent="0" algn="ctr" defTabSz="914400">
              <a:lnSpc>
                <a:spcPct val="90000"/>
              </a:lnSpc>
              <a:spcBef>
                <a:spcPts val="500"/>
              </a:spcBef>
              <a:buFont typeface="Arial"/>
              <a:buNone/>
              <a:defRPr sz="1600" kern="1200">
                <a:solidFill>
                  <a:schemeClr val="tx1"/>
                </a:solidFill>
                <a:latin typeface="+mn-lt"/>
                <a:ea typeface="+mn-lt"/>
                <a:cs typeface="+mn-lt"/>
              </a:defRPr>
            </a:lvl7pPr>
            <a:lvl8pPr marL="3200400" indent="0" algn="ctr" defTabSz="914400">
              <a:lnSpc>
                <a:spcPct val="90000"/>
              </a:lnSpc>
              <a:spcBef>
                <a:spcPts val="500"/>
              </a:spcBef>
              <a:buFont typeface="Arial"/>
              <a:buNone/>
              <a:defRPr sz="1600" kern="1200">
                <a:solidFill>
                  <a:schemeClr val="tx1"/>
                </a:solidFill>
                <a:latin typeface="+mn-lt"/>
                <a:ea typeface="+mn-lt"/>
                <a:cs typeface="+mn-lt"/>
              </a:defRPr>
            </a:lvl8pPr>
            <a:lvl9pPr marL="3657600" indent="0" algn="ctr" defTabSz="914400">
              <a:lnSpc>
                <a:spcPct val="90000"/>
              </a:lnSpc>
              <a:spcBef>
                <a:spcPts val="500"/>
              </a:spcBef>
              <a:buFont typeface="Arial"/>
              <a:buNone/>
              <a:defRPr sz="1600" kern="1200">
                <a:solidFill>
                  <a:schemeClr val="tx1"/>
                </a:solidFill>
                <a:latin typeface="+mn-lt"/>
                <a:ea typeface="+mn-lt"/>
                <a:cs typeface="+mn-lt"/>
              </a:defRPr>
            </a:lvl9pPr>
          </a:lstStyle>
          <a:p>
            <a:r>
              <a:rPr sz="1800" dirty="0"/>
              <a:t>ROB KOCH + JORDANN HOELZEL</a:t>
            </a:r>
          </a:p>
        </p:txBody>
      </p:sp>
      <p:sp>
        <p:nvSpPr>
          <p:cNvPr id="7" name="">
            <a:extLst>
              <a:ext uri="{FF2B5EF4-FFF2-40B4-BE49-F238E27FC236}">
                <a16:creationId xmlns:a16="http://schemas.microsoft.com/office/drawing/2014/main" id="{65E11E54-8F9C-4F8F-8A51-E55DD8CE8F8D}"/>
              </a:ext>
            </a:extLst>
          </p:cNvPr>
          <p:cNvSpPr>
            <a:spLocks noGrp="1"/>
          </p:cNvSpPr>
          <p:nvPr/>
        </p:nvSpPr>
        <p:spPr>
          <a:xfrm>
            <a:off x="533400" y="6515100"/>
            <a:ext cx="11125200" cy="228600"/>
          </a:xfrm>
          <a:prstGeom prst="rect">
            <a:avLst/>
          </a:prstGeom>
          <a:noFill/>
          <a:ln w="0">
            <a:noFill/>
          </a:ln>
        </p:spPr>
        <p:txBody>
          <a:bodyPr wrap="square" lIns="0" tIns="0" rIns="0" bIns="0">
            <a:noAutofit/>
          </a:bodyPr>
          <a:lstStyle/>
          <a:p>
            <a:pPr>
              <a:defRPr sz="1050">
                <a:solidFill>
                  <a:srgbClr val="FFFFFF"/>
                </a:solidFill>
                <a:latin typeface="Helvetica Neue"/>
                <a:ea typeface="Helvetica Neue"/>
                <a:cs typeface="Helvetica Neue"/>
              </a:defRPr>
            </a:pPr>
            <a:r>
              <a:rPr sz="1050">
                <a:solidFill>
                  <a:srgbClr val="FFFFFF"/>
                </a:solidFill>
                <a:latin typeface="Helvetica Neue"/>
                <a:ea typeface="Helvetica Neue"/>
                <a:cs typeface="Helvetica Neue"/>
              </a:rPr>
              <a:t>© 2026 Rob Koch + Jordann Hoelzel · CC BY 4.0 · creativecommons.org/licenses/by/4.0/</a:t>
            </a:r>
          </a:p>
        </p:txBody>
      </p:sp>
    </p:spTree>
    <p:extLst>
      <p:ext uri="{BB962C8B-B14F-4D97-AF65-F5344CB8AC3E}">
        <p14:creationId xmlns:p14="http://schemas.microsoft.com/office/powerpoint/2010/main" val="3653678558"/>
      </p:ext>
    </p:extLst>
  </p:cSld>
  <p:clrMapOvr>
    <a:masterClrMapping/>
  </p:clrMapOvr>
</p:sld>
</file>

<file path=ppt/theme/theme1.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Default Codex Theme">
  <a:themeElements>
    <a:clrScheme name="Codex Colors">
      <a:dk1>
        <a:srgbClr val="000000"/>
      </a:dk1>
      <a:lt1>
        <a:srgbClr val="FFFFFF"/>
      </a:lt1>
      <a:dk2>
        <a:srgbClr val="00264F"/>
      </a:dk2>
      <a:lt2>
        <a:srgbClr val="D0EDFA"/>
      </a:lt2>
      <a:accent1>
        <a:srgbClr val="6DCBF4"/>
      </a:accent1>
      <a:accent2>
        <a:srgbClr val="3D8DFF"/>
      </a:accent2>
      <a:accent3>
        <a:srgbClr val="47E2C2"/>
      </a:accent3>
      <a:accent4>
        <a:srgbClr val="85DF7B"/>
      </a:accent4>
      <a:accent5>
        <a:srgbClr val="F7CB59"/>
      </a:accent5>
      <a:accent6>
        <a:srgbClr val="F67576"/>
      </a:accent6>
      <a:hlink>
        <a:srgbClr val="000000"/>
      </a:hlink>
      <a:folHlink>
        <a:srgbClr val="0097A7"/>
      </a:folHlink>
    </a:clrScheme>
    <a:fontScheme name="Helvetica Neue">
      <a:majorFont>
        <a:latin typeface="Helvetica Neue"/>
        <a:ea typeface=""/>
        <a:cs typeface=""/>
      </a:majorFont>
      <a:minorFont>
        <a:latin typeface="Helvetica Neue"/>
        <a:ea typeface=""/>
        <a:cs typeface=""/>
      </a:minorFont>
    </a:fontScheme>
    <a:fmtScheme name="Codex Colors">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Metadata/LabelInfo.xml><?xml version="1.0" encoding="utf-8"?>
<clbl:labelList xmlns:clbl="http://schemas.microsoft.com/office/2020/mipLabelMetadata">
  <clbl:label id="{9ca75128-a244-4596-877b-f24828e476e2}" enabled="0" method="" siteId="{9ca75128-a244-4596-877b-f24828e476e2}" removed="1"/>
</clbl:labelList>
</file>

<file path=docProps/app.xml><?xml version="1.0" encoding="utf-8"?>
<Properties xmlns="http://schemas.openxmlformats.org/officeDocument/2006/extended-properties" xmlns:vt="http://schemas.openxmlformats.org/officeDocument/2006/docPropsVTypes">
  <TotalTime>0</TotalTime>
  <Words>2282</Words>
  <Application>Microsoft Macintosh PowerPoint</Application>
  <DocSecurity>0</DocSecurity>
  <PresentationFormat>Widescreen</PresentationFormat>
  <Paragraphs>201</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Helvetica Neue</vt:lpstr>
      <vt:lpstr>Helvetica Neue Medium</vt:lpstr>
      <vt:lpstr>OpenAI Sans</vt:lpstr>
      <vt:lpstr>Default Codex Theme</vt:lpstr>
      <vt:lpstr>Networked for Success</vt:lpstr>
      <vt:lpstr>Professional relationships begin in informal moments</vt:lpstr>
      <vt:lpstr>Session outcomes</vt:lpstr>
      <vt:lpstr>The professional relationship goal</vt:lpstr>
      <vt:lpstr>Why networking access matters</vt:lpstr>
      <vt:lpstr>The team agreement</vt:lpstr>
      <vt:lpstr>One interpreter and two-interpreter teams</vt:lpstr>
      <vt:lpstr>Five-minute huddle</vt:lpstr>
      <vt:lpstr>Pre-event huddle</vt:lpstr>
      <vt:lpstr>Social presence within the team</vt:lpstr>
      <vt:lpstr>Social presence within the team</vt:lpstr>
      <vt:lpstr>Group conversation moves and owners</vt:lpstr>
      <vt:lpstr>Repair language with the speaker named</vt:lpstr>
      <vt:lpstr>Bridge, name, assert, or exit</vt:lpstr>
      <vt:lpstr>Live demonstration: redirect without shutting down</vt:lpstr>
      <vt:lpstr>Audience coaching lens</vt:lpstr>
      <vt:lpstr>Access support and relationship ownership</vt:lpstr>
      <vt:lpstr>Two interpreters: active, off, and the switch</vt:lpstr>
      <vt:lpstr>Attire, access, and the occasion</vt:lpstr>
      <vt:lpstr>Capture that supports professional follow-up</vt:lpstr>
      <vt:lpstr>Two follow-ups with different owners</vt:lpstr>
      <vt:lpstr>What new approach would you bring for the next event?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Rob Koch</cp:lastModifiedBy>
  <cp:revision>1</cp:revision>
  <dcterms:created xsi:type="dcterms:W3CDTF">2026-09-25T20:21:03Z</dcterms:created>
  <dcterms:modified xsi:type="dcterms:W3CDTF">2026-09-25T21:37:47Z</dcterms:modified>
</cp:coreProperties>
</file>